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728" r:id="rId2"/>
  </p:sldMasterIdLst>
  <p:notesMasterIdLst>
    <p:notesMasterId r:id="rId17"/>
  </p:notesMasterIdLst>
  <p:sldIdLst>
    <p:sldId id="262" r:id="rId3"/>
    <p:sldId id="258" r:id="rId4"/>
    <p:sldId id="285" r:id="rId5"/>
    <p:sldId id="260" r:id="rId6"/>
    <p:sldId id="266" r:id="rId7"/>
    <p:sldId id="289" r:id="rId8"/>
    <p:sldId id="284" r:id="rId9"/>
    <p:sldId id="290" r:id="rId10"/>
    <p:sldId id="291" r:id="rId11"/>
    <p:sldId id="294" r:id="rId12"/>
    <p:sldId id="292" r:id="rId13"/>
    <p:sldId id="293" r:id="rId14"/>
    <p:sldId id="288" r:id="rId15"/>
    <p:sldId id="295" r:id="rId16"/>
  </p:sldIdLst>
  <p:sldSz cx="12192000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3" pos="415" userDrawn="1">
          <p15:clr>
            <a:srgbClr val="A4A3A4"/>
          </p15:clr>
        </p15:guide>
        <p15:guide id="4" pos="3840" userDrawn="1">
          <p15:clr>
            <a:srgbClr val="A4A3A4"/>
          </p15:clr>
        </p15:guide>
        <p15:guide id="5" orient="horz" pos="663" userDrawn="1">
          <p15:clr>
            <a:srgbClr val="A4A3A4"/>
          </p15:clr>
        </p15:guide>
        <p15:guide id="6" orient="horz" pos="754" userDrawn="1">
          <p15:clr>
            <a:srgbClr val="A4A3A4"/>
          </p15:clr>
        </p15:guide>
        <p15:guide id="7" orient="horz" pos="3952" userDrawn="1">
          <p15:clr>
            <a:srgbClr val="A4A3A4"/>
          </p15:clr>
        </p15:guide>
        <p15:guide id="8" orient="horz" pos="84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4C66D"/>
    <a:srgbClr val="5A8F71"/>
    <a:srgbClr val="68B8C0"/>
    <a:srgbClr val="75A5C8"/>
    <a:srgbClr val="DAEAA5"/>
    <a:srgbClr val="85DAC5"/>
    <a:srgbClr val="80CAD0"/>
    <a:srgbClr val="E1D3B8"/>
    <a:srgbClr val="0342A2"/>
    <a:srgbClr val="005D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等深淺樣式 2 - 輔色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744" autoAdjust="0"/>
    <p:restoredTop sz="94890" autoAdjust="0"/>
  </p:normalViewPr>
  <p:slideViewPr>
    <p:cSldViewPr snapToGrid="0" showGuides="1">
      <p:cViewPr varScale="1">
        <p:scale>
          <a:sx n="105" d="100"/>
          <a:sy n="105" d="100"/>
        </p:scale>
        <p:origin x="672" y="120"/>
      </p:cViewPr>
      <p:guideLst>
        <p:guide orient="horz" pos="2341"/>
        <p:guide pos="415"/>
        <p:guide pos="3840"/>
        <p:guide orient="horz" pos="663"/>
        <p:guide orient="horz" pos="754"/>
        <p:guide orient="horz" pos="3952"/>
        <p:guide orient="horz" pos="84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80E071-BA92-4A7C-A489-6660D9B33CF8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BFF246B-DDB7-4AA9-8DDF-DDC65F8B94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1164893"/>
      </p:ext>
    </p:extLst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701376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439004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497128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746233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358104"/>
      </p:ext>
    </p:extLst>
  </p:cSld>
  <p:clrMapOvr>
    <a:masterClrMapping/>
  </p:clrMapOvr>
  <p:transition spd="slow" advTm="3000">
    <p:fade/>
  </p:transition>
  <p:hf sldNum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6635709"/>
      </p:ext>
    </p:extLst>
  </p:cSld>
  <p:clrMapOvr>
    <a:masterClrMapping/>
  </p:clrMapOvr>
  <p:transition spd="slow" advTm="3000">
    <p:fade/>
  </p:transition>
  <p:hf sldNum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2357024"/>
      </p:ext>
    </p:extLst>
  </p:cSld>
  <p:clrMapOvr>
    <a:masterClrMapping/>
  </p:clrMapOvr>
  <p:transition spd="slow" advTm="3000">
    <p:fade/>
  </p:transition>
  <p:hf sldNum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8554573"/>
      </p:ext>
    </p:extLst>
  </p:cSld>
  <p:clrMapOvr>
    <a:masterClrMapping/>
  </p:clrMapOvr>
  <p:transition spd="slow" advTm="3000">
    <p:fade/>
  </p:transition>
  <p:hf sldNum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744365"/>
      </p:ext>
    </p:extLst>
  </p:cSld>
  <p:clrMapOvr>
    <a:masterClrMapping/>
  </p:clrMapOvr>
  <p:transition spd="slow" advTm="3000">
    <p:fade/>
  </p:transition>
  <p:hf sldNum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460795"/>
      </p:ext>
    </p:extLst>
  </p:cSld>
  <p:clrMapOvr>
    <a:masterClrMapping/>
  </p:clrMapOvr>
  <p:transition spd="slow" advTm="3000">
    <p:fade/>
  </p:transition>
  <p:hf sldNum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077862"/>
      </p:ext>
    </p:extLst>
  </p:cSld>
  <p:clrMapOvr>
    <a:masterClrMapping/>
  </p:clrMapOvr>
  <p:transition spd="slow" advTm="3000">
    <p:fade/>
  </p:transition>
  <p:hf sldNum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9721666"/>
      </p:ext>
    </p:extLst>
  </p:cSld>
  <p:clrMapOvr>
    <a:masterClrMapping/>
  </p:clrMapOvr>
  <p:transition spd="slow" advTm="3000">
    <p:fade/>
  </p:transition>
  <p:hf sldNum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032795"/>
      </p:ext>
    </p:extLst>
  </p:cSld>
  <p:clrMapOvr>
    <a:masterClrMapping/>
  </p:clrMapOvr>
  <p:transition spd="slow" advTm="3000">
    <p:fade/>
  </p:transition>
  <p:hf sldNum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274236"/>
      </p:ext>
    </p:extLst>
  </p:cSld>
  <p:clrMapOvr>
    <a:masterClrMapping/>
  </p:clrMapOvr>
  <p:transition spd="slow" advTm="3000">
    <p:fade/>
  </p:transition>
  <p:hf sldNum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5835321"/>
      </p:ext>
    </p:extLst>
  </p:cSld>
  <p:clrMapOvr>
    <a:masterClrMapping/>
  </p:clrMapOvr>
  <p:transition spd="slow" advTm="3000">
    <p:fade/>
  </p:transition>
  <p:hf sldNum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2881631"/>
      </p:ext>
    </p:extLst>
  </p:cSld>
  <p:clrMapOvr>
    <a:masterClrMapping/>
  </p:clrMapOvr>
  <p:transition spd="slow" advTm="3000">
    <p:fade/>
  </p:transition>
  <p:hf sldNum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1628428"/>
      </p:ext>
    </p:extLst>
  </p:cSld>
  <p:clrMapOvr>
    <a:masterClrMapping/>
  </p:clrMapOvr>
  <p:transition spd="slow" advTm="3000">
    <p:fade/>
  </p:transition>
  <p:hf sldNum="0" ft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2510697"/>
      </p:ext>
    </p:extLst>
  </p:cSld>
  <p:clrMapOvr>
    <a:masterClrMapping/>
  </p:clrMapOvr>
  <p:transition spd="slow" advTm="3000">
    <p:fade/>
  </p:transition>
  <p:hf sldNum="0" ftr="0" dt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047978"/>
      </p:ext>
    </p:extLst>
  </p:cSld>
  <p:clrMapOvr>
    <a:masterClrMapping/>
  </p:clrMapOvr>
  <p:transition spd="slow" advTm="3000">
    <p:fade/>
  </p:transition>
  <p:hf sldNum="0" ftr="0" dt="0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545321"/>
      </p:ext>
    </p:extLst>
  </p:cSld>
  <p:clrMapOvr>
    <a:masterClrMapping/>
  </p:clrMapOvr>
  <p:transition spd="slow" advTm="3000">
    <p:fade/>
  </p:transition>
  <p:hf sldNum="0" ft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691213"/>
      </p:ext>
    </p:extLst>
  </p:cSld>
  <p:clrMapOvr>
    <a:masterClrMapping/>
  </p:clrMapOvr>
  <p:transition spd="slow" advTm="3000">
    <p:fade/>
  </p:transition>
  <p:hf sldNum="0" ftr="0" dt="0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3829975"/>
      </p:ext>
    </p:extLst>
  </p:cSld>
  <p:clrMapOvr>
    <a:masterClrMapping/>
  </p:clrMapOvr>
  <p:transition spd="slow" advTm="3000">
    <p:fade/>
  </p:transition>
  <p:hf sldNum="0" ftr="0" dt="0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0541264"/>
      </p:ext>
    </p:extLst>
  </p:cSld>
  <p:clrMapOvr>
    <a:masterClrMapping/>
  </p:clrMapOvr>
  <p:transition spd="slow" advTm="3000">
    <p:fade/>
  </p:transition>
  <p:hf sldNum="0" ft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0127600"/>
      </p:ext>
    </p:extLst>
  </p:cSld>
  <p:clrMapOvr>
    <a:masterClrMapping/>
  </p:clrMapOvr>
  <p:transition spd="slow" advTm="3000">
    <p:fade/>
  </p:transition>
  <p:hf sldNum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0578225"/>
      </p:ext>
    </p:extLst>
  </p:cSld>
  <p:clrMapOvr>
    <a:masterClrMapping/>
  </p:clrMapOvr>
  <p:transition spd="slow" advTm="3000">
    <p:fade/>
  </p:transition>
  <p:hf sldNum="0" ftr="0" dt="0"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7378026"/>
      </p:ext>
    </p:extLst>
  </p:cSld>
  <p:clrMapOvr>
    <a:masterClrMapping/>
  </p:clrMapOvr>
  <p:transition spd="slow" advTm="3000">
    <p:fade/>
  </p:transition>
  <p:hf sldNum="0" ft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8625844"/>
      </p:ext>
    </p:extLst>
  </p:cSld>
  <p:clrMapOvr>
    <a:masterClrMapping/>
  </p:clrMapOvr>
  <p:transition spd="slow" advTm="3000">
    <p:fade/>
  </p:transition>
  <p:hf sldNum="0" ftr="0" dt="0"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177238"/>
      </p:ext>
    </p:extLst>
  </p:cSld>
  <p:clrMapOvr>
    <a:masterClrMapping/>
  </p:clrMapOvr>
  <p:transition spd="slow" advTm="3000">
    <p:fade/>
  </p:transition>
  <p:hf sldNum="0" ftr="0" dt="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6342279"/>
      </p:ext>
    </p:extLst>
  </p:cSld>
  <p:clrMapOvr>
    <a:masterClrMapping/>
  </p:clrMapOvr>
  <p:transition spd="slow" advTm="3000">
    <p:fade/>
  </p:transition>
  <p:hf sldNum="0" ft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90422554"/>
      </p:ext>
    </p:extLst>
  </p:cSld>
  <p:clrMapOvr>
    <a:masterClrMapping/>
  </p:clrMapOvr>
  <p:transition spd="slow" advTm="3000">
    <p:fade/>
  </p:transition>
  <p:hf sldNum="0" ftr="0" dt="0"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3242633"/>
      </p:ext>
    </p:extLst>
  </p:cSld>
  <p:clrMapOvr>
    <a:masterClrMapping/>
  </p:clrMapOvr>
  <p:transition spd="slow" advTm="3000">
    <p:fade/>
  </p:transition>
  <p:hf sldNum="0" ftr="0" dt="0"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592296"/>
      </p:ext>
    </p:extLst>
  </p:cSld>
  <p:clrMapOvr>
    <a:masterClrMapping/>
  </p:clrMapOvr>
  <p:transition spd="slow" advTm="3000">
    <p:fade/>
  </p:transition>
  <p:hf sldNum="0" ftr="0" dt="0"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754556"/>
      </p:ext>
    </p:extLst>
  </p:cSld>
  <p:clrMapOvr>
    <a:masterClrMapping/>
  </p:clrMapOvr>
  <p:transition spd="slow" advTm="3000">
    <p:fade/>
  </p:transition>
  <p:hf sldNum="0" ftr="0" dt="0"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63780"/>
      </p:ext>
    </p:extLst>
  </p:cSld>
  <p:clrMapOvr>
    <a:masterClrMapping/>
  </p:clrMapOvr>
  <p:transition spd="slow" advTm="3000">
    <p:fade/>
  </p:transition>
  <p:hf sldNum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2457120"/>
      </p:ext>
    </p:extLst>
  </p:cSld>
  <p:clrMapOvr>
    <a:masterClrMapping/>
  </p:clrMapOvr>
  <p:transition spd="slow" advTm="3000">
    <p:fade/>
  </p:transition>
  <p:hf sldNum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4284138"/>
      </p:ext>
    </p:extLst>
  </p:cSld>
  <p:clrMapOvr>
    <a:masterClrMapping/>
  </p:clrMapOvr>
  <p:transition spd="slow" advTm="3000">
    <p:fade/>
  </p:transition>
  <p:hf sldNum="0" ftr="0" dt="0"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3525448"/>
      </p:ext>
    </p:extLst>
  </p:cSld>
  <p:clrMapOvr>
    <a:masterClrMapping/>
  </p:clrMapOvr>
  <p:transition spd="slow" advTm="3000">
    <p:fade/>
  </p:transition>
  <p:hf sldNum="0" ftr="0" dt="0"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2368399"/>
      </p:ext>
    </p:extLst>
  </p:cSld>
  <p:clrMapOvr>
    <a:masterClrMapping/>
  </p:clrMapOvr>
  <p:transition spd="slow" advTm="3000">
    <p:fade/>
  </p:transition>
  <p:hf sldNum="0" ftr="0" dt="0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829807"/>
      </p:ext>
    </p:extLst>
  </p:cSld>
  <p:clrMapOvr>
    <a:masterClrMapping/>
  </p:clrMapOvr>
  <p:transition spd="slow" advTm="3000">
    <p:fade/>
  </p:transition>
  <p:hf sldNum="0" ftr="0" dt="0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25648470"/>
      </p:ext>
    </p:extLst>
  </p:cSld>
  <p:clrMapOvr>
    <a:masterClrMapping/>
  </p:clrMapOvr>
  <p:transition spd="slow" advTm="3000">
    <p:fade/>
  </p:transition>
  <p:hf sldNum="0" ftr="0" dt="0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2350561"/>
      </p:ext>
    </p:extLst>
  </p:cSld>
  <p:clrMapOvr>
    <a:masterClrMapping/>
  </p:clrMapOvr>
  <p:transition spd="slow" advTm="3000">
    <p:fade/>
  </p:transition>
  <p:hf sldNum="0" ftr="0" dt="0"/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673153"/>
      </p:ext>
    </p:extLst>
  </p:cSld>
  <p:clrMapOvr>
    <a:masterClrMapping/>
  </p:clrMapOvr>
  <p:transition spd="slow" advTm="3000">
    <p:fade/>
  </p:transition>
  <p:hf sldNum="0" ftr="0" dt="0"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974312"/>
      </p:ext>
    </p:extLst>
  </p:cSld>
  <p:clrMapOvr>
    <a:masterClrMapping/>
  </p:clrMapOvr>
  <p:transition spd="slow" advTm="3000">
    <p:fade/>
  </p:transition>
  <p:hf sldNum="0" ftr="0" dt="0"/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5011878"/>
      </p:ext>
    </p:extLst>
  </p:cSld>
  <p:clrMapOvr>
    <a:masterClrMapping/>
  </p:clrMapOvr>
  <p:transition spd="slow" advTm="3000">
    <p:fade/>
  </p:transition>
  <p:hf sldNum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502885"/>
      </p:ext>
    </p:extLst>
  </p:cSld>
  <p:clrMapOvr>
    <a:masterClrMapping/>
  </p:clrMapOvr>
  <p:transition spd="slow" advTm="3000">
    <p:fade/>
  </p:transition>
  <p:hf sldNum="0" ftr="0" dt="0"/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6811638"/>
      </p:ext>
    </p:extLst>
  </p:cSld>
  <p:clrMapOvr>
    <a:masterClrMapping/>
  </p:clrMapOvr>
  <p:transition spd="slow" advTm="3000">
    <p:fade/>
  </p:transition>
  <p:hf sldNum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5246424"/>
      </p:ext>
    </p:extLst>
  </p:cSld>
  <p:clrMapOvr>
    <a:masterClrMapping/>
  </p:clrMapOvr>
  <p:transition spd="slow" advTm="3000">
    <p:fade/>
  </p:transition>
  <p:hf sldNum="0" ftr="0" dt="0"/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6431688"/>
      </p:ext>
    </p:extLst>
  </p:cSld>
  <p:clrMapOvr>
    <a:masterClrMapping/>
  </p:clrMapOvr>
  <p:transition spd="slow" advTm="3000">
    <p:fade/>
  </p:transition>
  <p:hf sldNum="0" ftr="0" dt="0"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965031"/>
      </p:ext>
    </p:extLst>
  </p:cSld>
  <p:clrMapOvr>
    <a:masterClrMapping/>
  </p:clrMapOvr>
  <p:transition spd="slow" advTm="3000">
    <p:fade/>
  </p:transition>
  <p:hf sldNum="0" ftr="0" dt="0"/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3900589"/>
      </p:ext>
    </p:extLst>
  </p:cSld>
  <p:clrMapOvr>
    <a:masterClrMapping/>
  </p:clrMapOvr>
  <p:transition spd="slow" advTm="3000">
    <p:fade/>
  </p:transition>
  <p:hf sldNum="0" ftr="0" dt="0"/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6462200"/>
      </p:ext>
    </p:extLst>
  </p:cSld>
  <p:clrMapOvr>
    <a:masterClrMapping/>
  </p:clrMapOvr>
  <p:transition spd="slow" advTm="3000">
    <p:fade/>
  </p:transition>
  <p:hf sldNum="0" ftr="0" dt="0"/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0784463"/>
      </p:ext>
    </p:extLst>
  </p:cSld>
  <p:clrMapOvr>
    <a:masterClrMapping/>
  </p:clrMapOvr>
  <p:transition spd="slow" advTm="3000">
    <p:fade/>
  </p:transition>
  <p:hf sldNum="0" ftr="0" dt="0"/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063778"/>
      </p:ext>
    </p:extLst>
  </p:cSld>
  <p:clrMapOvr>
    <a:masterClrMapping/>
  </p:clrMapOvr>
  <p:transition spd="slow" advTm="3000">
    <p:fade/>
  </p:transition>
  <p:hf sldNum="0" ftr="0" dt="0"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967458"/>
      </p:ext>
    </p:extLst>
  </p:cSld>
  <p:clrMapOvr>
    <a:masterClrMapping/>
  </p:clrMapOvr>
  <p:transition spd="slow" advTm="3000">
    <p:fade/>
  </p:transition>
  <p:hf sldNum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2665276"/>
      </p:ext>
    </p:extLst>
  </p:cSld>
  <p:clrMapOvr>
    <a:masterClrMapping/>
  </p:clrMapOvr>
  <p:transition spd="slow" advTm="3000">
    <p:fade/>
  </p:transition>
  <p:hf sldNum="0" ftr="0" dt="0"/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3075108"/>
      </p:ext>
    </p:extLst>
  </p:cSld>
  <p:clrMapOvr>
    <a:masterClrMapping/>
  </p:clrMapOvr>
  <p:transition spd="slow" advTm="3000">
    <p:fade/>
  </p:transition>
  <p:hf sldNum="0" ftr="0" dt="0"/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5237216"/>
      </p:ext>
    </p:extLst>
  </p:cSld>
  <p:clrMapOvr>
    <a:masterClrMapping/>
  </p:clrMapOvr>
  <p:transition spd="slow" advTm="3000">
    <p:fade/>
  </p:transition>
  <p:hf sldNum="0" ftr="0" dt="0"/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0132702"/>
      </p:ext>
    </p:extLst>
  </p:cSld>
  <p:clrMapOvr>
    <a:masterClrMapping/>
  </p:clrMapOvr>
  <p:transition spd="slow" advTm="3000">
    <p:fade/>
  </p:transition>
  <p:hf sldNum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353153"/>
      </p:ext>
    </p:extLst>
  </p:cSld>
  <p:clrMapOvr>
    <a:masterClrMapping/>
  </p:clrMapOvr>
  <p:transition spd="slow" advTm="3000">
    <p:fade/>
  </p:transition>
  <p:hf sldNum="0" ftr="0" dt="0"/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59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2710527"/>
      </p:ext>
    </p:extLst>
  </p:cSld>
  <p:clrMapOvr>
    <a:masterClrMapping/>
  </p:clrMapOvr>
  <p:transition spd="slow" advTm="3000">
    <p:fade/>
  </p:transition>
  <p:hf sldNum="0" ftr="0" dt="0"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0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261740"/>
      </p:ext>
    </p:extLst>
  </p:cSld>
  <p:clrMapOvr>
    <a:masterClrMapping/>
  </p:clrMapOvr>
  <p:transition spd="slow" advTm="3000">
    <p:fade/>
  </p:transition>
  <p:hf sldNum="0" ftr="0" dt="0"/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938897"/>
      </p:ext>
    </p:extLst>
  </p:cSld>
  <p:clrMapOvr>
    <a:masterClrMapping/>
  </p:clrMapOvr>
  <p:transition spd="slow" advTm="3000">
    <p:fade/>
  </p:transition>
  <p:hf sldNum="0" ftr="0" dt="0"/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099158"/>
      </p:ext>
    </p:extLst>
  </p:cSld>
  <p:clrMapOvr>
    <a:masterClrMapping/>
  </p:clrMapOvr>
  <p:transition spd="slow" advTm="3000">
    <p:fade/>
  </p:transition>
  <p:hf sldNum="0" ftr="0" dt="0"/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618383"/>
      </p:ext>
    </p:extLst>
  </p:cSld>
  <p:clrMapOvr>
    <a:masterClrMapping/>
  </p:clrMapOvr>
  <p:transition spd="slow" advTm="3000">
    <p:fade/>
  </p:transition>
  <p:hf sldNum="0" ftr="0" dt="0"/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3750407"/>
      </p:ext>
    </p:extLst>
  </p:cSld>
  <p:clrMapOvr>
    <a:masterClrMapping/>
  </p:clrMapOvr>
  <p:transition spd="slow" advTm="3000">
    <p:fade/>
  </p:transition>
  <p:hf sldNum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2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7361332"/>
      </p:ext>
    </p:extLst>
  </p:cSld>
  <p:clrMapOvr>
    <a:masterClrMapping/>
  </p:clrMapOvr>
  <p:transition spd="slow" advTm="3000">
    <p:fade/>
  </p:transition>
  <p:hf sldNum="0" ftr="0" dt="0"/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5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602297"/>
      </p:ext>
    </p:extLst>
  </p:cSld>
  <p:clrMapOvr>
    <a:masterClrMapping/>
  </p:clrMapOvr>
  <p:transition spd="slow" advTm="3000">
    <p:fade/>
  </p:transition>
  <p:hf sldNum="0" ftr="0" dt="0"/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6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8319377"/>
      </p:ext>
    </p:extLst>
  </p:cSld>
  <p:clrMapOvr>
    <a:masterClrMapping/>
  </p:clrMapOvr>
  <p:transition spd="slow" advTm="3000">
    <p:fade/>
  </p:transition>
  <p:hf sldNum="0" ftr="0" dt="0"/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7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1406090"/>
      </p:ext>
    </p:extLst>
  </p:cSld>
  <p:clrMapOvr>
    <a:masterClrMapping/>
  </p:clrMapOvr>
  <p:transition spd="slow" advTm="3000">
    <p:fade/>
  </p:transition>
  <p:hf sldNum="0" ftr="0" dt="0"/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68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TextBox 9"/>
          <p:cNvSpPr txBox="1"/>
          <p:nvPr userDrawn="1"/>
        </p:nvSpPr>
        <p:spPr>
          <a:xfrm>
            <a:off x="453650" y="0"/>
            <a:ext cx="54006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2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2981129624"/>
      </p:ext>
    </p:extLst>
  </p:cSld>
  <p:clrMapOvr>
    <a:masterClrMapping/>
  </p:clrMapOvr>
  <p:transition spd="slow" advTm="3000">
    <p:fade/>
  </p:transition>
  <p:hf sldNum="0" ftr="0" dt="0"/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ransition spd="slow" advTm="3000">
    <p:fade/>
  </p:transition>
  <p:hf sldNum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6488720"/>
      </p:ext>
    </p:extLst>
  </p:cSld>
  <p:clrMapOvr>
    <a:masterClrMapping/>
  </p:clrMapOvr>
  <p:transition spd="slow" advTm="3000">
    <p:fade/>
  </p:transition>
  <p:hf sldNum="0" ftr="0" dt="0"/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2023/12/13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790096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2023/12/13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3077164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6144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4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977064"/>
      </p:ext>
    </p:extLst>
  </p:cSld>
  <p:clrMapOvr>
    <a:masterClrMapping/>
  </p:clrMapOvr>
  <p:transition spd="slow" advTm="3000">
    <p:fade/>
  </p:transition>
  <p:hf sldNum="0" ftr="0" dt="0"/>
</p:sldLayout>
</file>

<file path=ppt/slideMasters/_rels/slideMaster1.xml.rels><?xml version="1.0" encoding="UTF-8" standalone="yes"?>
<Relationships xmlns="http://schemas.openxmlformats.org/package/2006/relationships"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16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slideLayout" Target="../slideLayouts/slideLayout74.xml"/><Relationship Id="rId79" Type="http://schemas.openxmlformats.org/officeDocument/2006/relationships/slideLayout" Target="../slideLayouts/slideLayout79.xml"/><Relationship Id="rId5" Type="http://schemas.openxmlformats.org/officeDocument/2006/relationships/slideLayout" Target="../slideLayouts/slideLayout5.xml"/><Relationship Id="rId61" Type="http://schemas.openxmlformats.org/officeDocument/2006/relationships/slideLayout" Target="../slideLayouts/slideLayout61.xml"/><Relationship Id="rId19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77" Type="http://schemas.openxmlformats.org/officeDocument/2006/relationships/slideLayout" Target="../slideLayouts/slideLayout77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80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75" Type="http://schemas.openxmlformats.org/officeDocument/2006/relationships/slideLayout" Target="../slideLayouts/slideLayout75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78" Type="http://schemas.openxmlformats.org/officeDocument/2006/relationships/slideLayout" Target="../slideLayouts/slideLayout78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9" Type="http://schemas.openxmlformats.org/officeDocument/2006/relationships/slideLayout" Target="../slideLayouts/slideLayout39.xml"/><Relationship Id="rId34" Type="http://schemas.openxmlformats.org/officeDocument/2006/relationships/slideLayout" Target="../slideLayouts/slideLayout34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6" Type="http://schemas.openxmlformats.org/officeDocument/2006/relationships/slideLayout" Target="../slideLayouts/slideLayout76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29" Type="http://schemas.openxmlformats.org/officeDocument/2006/relationships/slideLayout" Target="../slideLayouts/slideLayout2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2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D8248-4B53-48FD-9D47-4F02D59E2943}" type="datetimeFigureOut">
              <a:rPr lang="zh-CN" altLang="en-US" smtClean="0"/>
              <a:t>2023/12/13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6135BC-C866-4088-AD19-D1FB74C33FD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61" r:id="rId7"/>
    <p:sldLayoutId id="2147483662" r:id="rId8"/>
    <p:sldLayoutId id="2147483663" r:id="rId9"/>
    <p:sldLayoutId id="2147483664" r:id="rId10"/>
    <p:sldLayoutId id="2147483665" r:id="rId11"/>
    <p:sldLayoutId id="2147483666" r:id="rId12"/>
    <p:sldLayoutId id="2147483667" r:id="rId13"/>
    <p:sldLayoutId id="2147483668" r:id="rId14"/>
    <p:sldLayoutId id="2147483669" r:id="rId15"/>
    <p:sldLayoutId id="2147483670" r:id="rId16"/>
    <p:sldLayoutId id="2147483671" r:id="rId17"/>
    <p:sldLayoutId id="2147483672" r:id="rId18"/>
    <p:sldLayoutId id="2147483673" r:id="rId19"/>
    <p:sldLayoutId id="2147483674" r:id="rId20"/>
    <p:sldLayoutId id="2147483675" r:id="rId21"/>
    <p:sldLayoutId id="2147483676" r:id="rId22"/>
    <p:sldLayoutId id="2147483677" r:id="rId23"/>
    <p:sldLayoutId id="2147483678" r:id="rId24"/>
    <p:sldLayoutId id="2147483679" r:id="rId25"/>
    <p:sldLayoutId id="2147483680" r:id="rId26"/>
    <p:sldLayoutId id="2147483681" r:id="rId27"/>
    <p:sldLayoutId id="2147483682" r:id="rId28"/>
    <p:sldLayoutId id="2147483683" r:id="rId29"/>
    <p:sldLayoutId id="2147483684" r:id="rId30"/>
    <p:sldLayoutId id="2147483685" r:id="rId31"/>
    <p:sldLayoutId id="2147483686" r:id="rId32"/>
    <p:sldLayoutId id="2147483687" r:id="rId33"/>
    <p:sldLayoutId id="2147483688" r:id="rId34"/>
    <p:sldLayoutId id="2147483689" r:id="rId35"/>
    <p:sldLayoutId id="2147483690" r:id="rId36"/>
    <p:sldLayoutId id="2147483691" r:id="rId37"/>
    <p:sldLayoutId id="2147483692" r:id="rId38"/>
    <p:sldLayoutId id="2147483693" r:id="rId39"/>
    <p:sldLayoutId id="2147483694" r:id="rId40"/>
    <p:sldLayoutId id="2147483695" r:id="rId41"/>
    <p:sldLayoutId id="2147483696" r:id="rId42"/>
    <p:sldLayoutId id="2147483697" r:id="rId43"/>
    <p:sldLayoutId id="2147483698" r:id="rId44"/>
    <p:sldLayoutId id="2147483699" r:id="rId45"/>
    <p:sldLayoutId id="2147483700" r:id="rId46"/>
    <p:sldLayoutId id="2147483701" r:id="rId47"/>
    <p:sldLayoutId id="2147483702" r:id="rId48"/>
    <p:sldLayoutId id="2147483703" r:id="rId49"/>
    <p:sldLayoutId id="2147483704" r:id="rId50"/>
    <p:sldLayoutId id="2147483705" r:id="rId51"/>
    <p:sldLayoutId id="2147483706" r:id="rId52"/>
    <p:sldLayoutId id="2147483707" r:id="rId53"/>
    <p:sldLayoutId id="2147483708" r:id="rId54"/>
    <p:sldLayoutId id="2147483709" r:id="rId55"/>
    <p:sldLayoutId id="2147483710" r:id="rId56"/>
    <p:sldLayoutId id="2147483711" r:id="rId57"/>
    <p:sldLayoutId id="2147483712" r:id="rId58"/>
    <p:sldLayoutId id="2147483713" r:id="rId59"/>
    <p:sldLayoutId id="2147483714" r:id="rId60"/>
    <p:sldLayoutId id="2147483715" r:id="rId61"/>
    <p:sldLayoutId id="2147483716" r:id="rId62"/>
    <p:sldLayoutId id="2147483717" r:id="rId63"/>
    <p:sldLayoutId id="2147483718" r:id="rId64"/>
    <p:sldLayoutId id="2147483719" r:id="rId65"/>
    <p:sldLayoutId id="2147483720" r:id="rId66"/>
    <p:sldLayoutId id="2147483721" r:id="rId67"/>
    <p:sldLayoutId id="2147483722" r:id="rId68"/>
    <p:sldLayoutId id="2147483723" r:id="rId69"/>
    <p:sldLayoutId id="2147483724" r:id="rId70"/>
    <p:sldLayoutId id="2147483725" r:id="rId71"/>
    <p:sldLayoutId id="2147483726" r:id="rId72"/>
    <p:sldLayoutId id="2147483727" r:id="rId73"/>
    <p:sldLayoutId id="2147483654" r:id="rId74"/>
    <p:sldLayoutId id="2147483655" r:id="rId75"/>
    <p:sldLayoutId id="2147483656" r:id="rId76"/>
    <p:sldLayoutId id="2147483657" r:id="rId77"/>
    <p:sldLayoutId id="2147483658" r:id="rId78"/>
    <p:sldLayoutId id="2147483659" r:id="rId79"/>
  </p:sldLayoutIdLst>
  <p:transition spd="slow" advTm="3000">
    <p:fade/>
  </p:transition>
  <p:hf sldNum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10276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9" r:id="rId1"/>
    <p:sldLayoutId id="2147483730" r:id="rId2"/>
    <p:sldLayoutId id="2147483731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2901786" y="-1151287"/>
            <a:ext cx="6331279" cy="9498258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471160" y="4447854"/>
            <a:ext cx="1249680" cy="408623"/>
          </a:xfrm>
          <a:prstGeom prst="roundRect">
            <a:avLst/>
          </a:prstGeom>
          <a:solidFill>
            <a:srgbClr val="5A8F7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dist"/>
            <a:r>
              <a:rPr lang="zh-TW" altLang="en-US" dirty="0">
                <a:solidFill>
                  <a:schemeClr val="bg1"/>
                </a:solidFill>
                <a:cs typeface="+mn-ea"/>
                <a:sym typeface="+mn-lt"/>
              </a:rPr>
              <a:t>林恆霈</a:t>
            </a:r>
            <a:endParaRPr lang="zh-CN" altLang="en-US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424003" y="2828837"/>
            <a:ext cx="72868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200" dirty="0">
                <a:solidFill>
                  <a:srgbClr val="5A8F7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  <a:sym typeface="+mn-lt"/>
              </a:rPr>
              <a:t>Lab09</a:t>
            </a:r>
            <a:r>
              <a:rPr lang="zh-TW" altLang="en-US" sz="7200" dirty="0">
                <a:solidFill>
                  <a:srgbClr val="5A8F7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  <a:sym typeface="+mn-lt"/>
              </a:rPr>
              <a:t>架構分享</a:t>
            </a:r>
            <a:endParaRPr lang="zh-CN" altLang="en-US" sz="7200" dirty="0">
              <a:solidFill>
                <a:srgbClr val="5A8F7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3235452" y="2695962"/>
            <a:ext cx="5975050" cy="838"/>
          </a:xfrm>
          <a:prstGeom prst="line">
            <a:avLst/>
          </a:prstGeom>
          <a:ln w="19050">
            <a:solidFill>
              <a:srgbClr val="5A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4586288" cy="685800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172450" y="-665885"/>
            <a:ext cx="4020576" cy="75238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6591"/>
          <a:stretch>
            <a:fillRect/>
          </a:stretch>
        </p:blipFill>
        <p:spPr>
          <a:xfrm>
            <a:off x="-58994" y="0"/>
            <a:ext cx="4542094" cy="195471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V="1">
            <a:off x="-19050" y="142875"/>
            <a:ext cx="12211050" cy="6858000"/>
          </a:xfrm>
          <a:prstGeom prst="rect">
            <a:avLst/>
          </a:prstGeom>
        </p:spPr>
      </p:pic>
      <p:pic>
        <p:nvPicPr>
          <p:cNvPr id="11" name="圖片 10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A7BECE40-9DFB-3394-EA5B-F929078F110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2" t="28503" r="28032" b="8511"/>
          <a:stretch/>
        </p:blipFill>
        <p:spPr>
          <a:xfrm>
            <a:off x="2938698" y="907113"/>
            <a:ext cx="6633319" cy="5043774"/>
          </a:xfrm>
          <a:prstGeom prst="rect">
            <a:avLst/>
          </a:prstGeom>
        </p:spPr>
      </p:pic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DFE5660E-CFD8-4D5A-85C9-B2BE374BA61D}"/>
              </a:ext>
            </a:extLst>
          </p:cNvPr>
          <p:cNvSpPr/>
          <p:nvPr/>
        </p:nvSpPr>
        <p:spPr>
          <a:xfrm>
            <a:off x="7524750" y="4695825"/>
            <a:ext cx="982154" cy="28575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文本框 18">
            <a:extLst>
              <a:ext uri="{FF2B5EF4-FFF2-40B4-BE49-F238E27FC236}">
                <a16:creationId xmlns:a16="http://schemas.microsoft.com/office/drawing/2014/main" id="{2A148B6E-3660-82AD-CFFF-2DA48EEBABF2}"/>
              </a:ext>
            </a:extLst>
          </p:cNvPr>
          <p:cNvSpPr txBox="1"/>
          <p:nvPr/>
        </p:nvSpPr>
        <p:spPr>
          <a:xfrm>
            <a:off x="7610475" y="5010692"/>
            <a:ext cx="982154" cy="496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Write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A5038844-476F-E178-914B-A4FD376CAE71}"/>
              </a:ext>
            </a:extLst>
          </p:cNvPr>
          <p:cNvSpPr/>
          <p:nvPr/>
        </p:nvSpPr>
        <p:spPr>
          <a:xfrm rot="10800000">
            <a:off x="3889392" y="4724942"/>
            <a:ext cx="1101100" cy="28575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A4313EA-2A92-CFC7-B1E6-C92E1A0C4C76}"/>
              </a:ext>
            </a:extLst>
          </p:cNvPr>
          <p:cNvSpPr txBox="1"/>
          <p:nvPr/>
        </p:nvSpPr>
        <p:spPr>
          <a:xfrm>
            <a:off x="3889392" y="5232292"/>
            <a:ext cx="1220044" cy="496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 err="1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err_msg</a:t>
            </a: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b="1" dirty="0">
              <a:solidFill>
                <a:schemeClr val="accent6">
                  <a:lumMod val="75000"/>
                </a:schemeClr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BB1BA28A-63D7-CE42-44BC-4C4D69439292}"/>
              </a:ext>
            </a:extLst>
          </p:cNvPr>
          <p:cNvSpPr txBox="1"/>
          <p:nvPr/>
        </p:nvSpPr>
        <p:spPr>
          <a:xfrm>
            <a:off x="6577429" y="4146136"/>
            <a:ext cx="1220044" cy="496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Busy : 1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8426991"/>
      </p:ext>
    </p:extLst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6591"/>
          <a:stretch>
            <a:fillRect/>
          </a:stretch>
        </p:blipFill>
        <p:spPr>
          <a:xfrm>
            <a:off x="-58994" y="0"/>
            <a:ext cx="4542094" cy="195471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V="1">
            <a:off x="-19050" y="142875"/>
            <a:ext cx="12211050" cy="6858000"/>
          </a:xfrm>
          <a:prstGeom prst="rect">
            <a:avLst/>
          </a:prstGeom>
        </p:spPr>
      </p:pic>
      <p:pic>
        <p:nvPicPr>
          <p:cNvPr id="11" name="圖片 10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A7BECE40-9DFB-3394-EA5B-F929078F110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2" t="28503" r="28032" b="8511"/>
          <a:stretch/>
        </p:blipFill>
        <p:spPr>
          <a:xfrm>
            <a:off x="2938698" y="907113"/>
            <a:ext cx="6633319" cy="5043774"/>
          </a:xfrm>
          <a:prstGeom prst="rect">
            <a:avLst/>
          </a:prstGeom>
        </p:spPr>
      </p:pic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DFE5660E-CFD8-4D5A-85C9-B2BE374BA61D}"/>
              </a:ext>
            </a:extLst>
          </p:cNvPr>
          <p:cNvSpPr/>
          <p:nvPr/>
        </p:nvSpPr>
        <p:spPr>
          <a:xfrm>
            <a:off x="7524750" y="4695825"/>
            <a:ext cx="982154" cy="28575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文本框 18">
            <a:extLst>
              <a:ext uri="{FF2B5EF4-FFF2-40B4-BE49-F238E27FC236}">
                <a16:creationId xmlns:a16="http://schemas.microsoft.com/office/drawing/2014/main" id="{2A148B6E-3660-82AD-CFFF-2DA48EEBABF2}"/>
              </a:ext>
            </a:extLst>
          </p:cNvPr>
          <p:cNvSpPr txBox="1"/>
          <p:nvPr/>
        </p:nvSpPr>
        <p:spPr>
          <a:xfrm>
            <a:off x="7610475" y="5010692"/>
            <a:ext cx="982154" cy="496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Write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A5038844-476F-E178-914B-A4FD376CAE71}"/>
              </a:ext>
            </a:extLst>
          </p:cNvPr>
          <p:cNvSpPr/>
          <p:nvPr/>
        </p:nvSpPr>
        <p:spPr>
          <a:xfrm>
            <a:off x="3992023" y="2195079"/>
            <a:ext cx="982154" cy="28575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A4313EA-2A92-CFC7-B1E6-C92E1A0C4C76}"/>
              </a:ext>
            </a:extLst>
          </p:cNvPr>
          <p:cNvSpPr txBox="1"/>
          <p:nvPr/>
        </p:nvSpPr>
        <p:spPr>
          <a:xfrm>
            <a:off x="2587961" y="2192841"/>
            <a:ext cx="1633302" cy="496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Next input</a:t>
            </a: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b="1" dirty="0">
              <a:solidFill>
                <a:schemeClr val="accent6">
                  <a:lumMod val="75000"/>
                </a:schemeClr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3" name="文本框 18">
            <a:extLst>
              <a:ext uri="{FF2B5EF4-FFF2-40B4-BE49-F238E27FC236}">
                <a16:creationId xmlns:a16="http://schemas.microsoft.com/office/drawing/2014/main" id="{88BDDD45-E42C-DCE3-35E1-1FEA228491D2}"/>
              </a:ext>
            </a:extLst>
          </p:cNvPr>
          <p:cNvSpPr txBox="1"/>
          <p:nvPr/>
        </p:nvSpPr>
        <p:spPr>
          <a:xfrm>
            <a:off x="6577429" y="4127392"/>
            <a:ext cx="1220044" cy="496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Busy : 1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2663867"/>
      </p:ext>
    </p:extLst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6591"/>
          <a:stretch>
            <a:fillRect/>
          </a:stretch>
        </p:blipFill>
        <p:spPr>
          <a:xfrm>
            <a:off x="-58994" y="0"/>
            <a:ext cx="4542094" cy="195471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V="1">
            <a:off x="-19050" y="142875"/>
            <a:ext cx="12211050" cy="6858000"/>
          </a:xfrm>
          <a:prstGeom prst="rect">
            <a:avLst/>
          </a:prstGeom>
        </p:spPr>
      </p:pic>
      <p:pic>
        <p:nvPicPr>
          <p:cNvPr id="11" name="圖片 10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A7BECE40-9DFB-3394-EA5B-F929078F110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2" t="28503" r="28032" b="8511"/>
          <a:stretch/>
        </p:blipFill>
        <p:spPr>
          <a:xfrm>
            <a:off x="2938698" y="907113"/>
            <a:ext cx="6633319" cy="5043774"/>
          </a:xfrm>
          <a:prstGeom prst="rect">
            <a:avLst/>
          </a:prstGeom>
        </p:spPr>
      </p:pic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DFE5660E-CFD8-4D5A-85C9-B2BE374BA61D}"/>
              </a:ext>
            </a:extLst>
          </p:cNvPr>
          <p:cNvSpPr/>
          <p:nvPr/>
        </p:nvSpPr>
        <p:spPr>
          <a:xfrm rot="10800000">
            <a:off x="7509890" y="2192841"/>
            <a:ext cx="982154" cy="28575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文本框 18">
            <a:extLst>
              <a:ext uri="{FF2B5EF4-FFF2-40B4-BE49-F238E27FC236}">
                <a16:creationId xmlns:a16="http://schemas.microsoft.com/office/drawing/2014/main" id="{2A148B6E-3660-82AD-CFFF-2DA48EEBABF2}"/>
              </a:ext>
            </a:extLst>
          </p:cNvPr>
          <p:cNvSpPr txBox="1"/>
          <p:nvPr/>
        </p:nvSpPr>
        <p:spPr>
          <a:xfrm>
            <a:off x="7677149" y="2478591"/>
            <a:ext cx="982154" cy="496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Read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A5038844-476F-E178-914B-A4FD376CAE71}"/>
              </a:ext>
            </a:extLst>
          </p:cNvPr>
          <p:cNvSpPr/>
          <p:nvPr/>
        </p:nvSpPr>
        <p:spPr>
          <a:xfrm>
            <a:off x="5809406" y="2192841"/>
            <a:ext cx="982154" cy="28575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文本框 18">
            <a:extLst>
              <a:ext uri="{FF2B5EF4-FFF2-40B4-BE49-F238E27FC236}">
                <a16:creationId xmlns:a16="http://schemas.microsoft.com/office/drawing/2014/main" id="{ED6C9EB9-4476-E5DB-9187-E411976D2865}"/>
              </a:ext>
            </a:extLst>
          </p:cNvPr>
          <p:cNvSpPr txBox="1"/>
          <p:nvPr/>
        </p:nvSpPr>
        <p:spPr>
          <a:xfrm>
            <a:off x="6577429" y="4130912"/>
            <a:ext cx="1220044" cy="496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Busy : 0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6039034"/>
      </p:ext>
    </p:extLst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2901786" y="-1151287"/>
            <a:ext cx="6331279" cy="949825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11087" y="2828837"/>
            <a:ext cx="72868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7200">
                <a:solidFill>
                  <a:srgbClr val="5A8F7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</a:defRPr>
            </a:lvl1pPr>
          </a:lstStyle>
          <a:p>
            <a:pPr algn="just"/>
            <a:r>
              <a:rPr lang="en-US" altLang="zh-CN" sz="3200" dirty="0">
                <a:sym typeface="+mn-lt"/>
              </a:rPr>
              <a:t>Beverage   :   9236</a:t>
            </a:r>
          </a:p>
          <a:p>
            <a:pPr algn="just"/>
            <a:r>
              <a:rPr lang="en-US" altLang="zh-CN" sz="3200" dirty="0">
                <a:sym typeface="+mn-lt"/>
              </a:rPr>
              <a:t>Bridge       :  18158  </a:t>
            </a:r>
          </a:p>
          <a:p>
            <a:pPr algn="just"/>
            <a:r>
              <a:rPr lang="en-US" altLang="zh-CN" sz="3200" dirty="0">
                <a:sym typeface="+mn-lt"/>
              </a:rPr>
              <a:t>Cycle time :    2.2     ns</a:t>
            </a:r>
            <a:endParaRPr lang="zh-CN" altLang="en-US" sz="3200" dirty="0"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3235452" y="2695962"/>
            <a:ext cx="5975050" cy="838"/>
          </a:xfrm>
          <a:prstGeom prst="line">
            <a:avLst/>
          </a:prstGeom>
          <a:ln w="19050">
            <a:solidFill>
              <a:srgbClr val="5A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4586288" cy="6858000"/>
          </a:xfrm>
          <a:prstGeom prst="rect">
            <a:avLst/>
          </a:prstGeom>
          <a:noFill/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172450" y="-665885"/>
            <a:ext cx="4020576" cy="7523885"/>
          </a:xfrm>
          <a:prstGeom prst="rect">
            <a:avLst/>
          </a:prstGeom>
        </p:spPr>
      </p:pic>
      <p:sp>
        <p:nvSpPr>
          <p:cNvPr id="2" name="文本框 7">
            <a:extLst>
              <a:ext uri="{FF2B5EF4-FFF2-40B4-BE49-F238E27FC236}">
                <a16:creationId xmlns:a16="http://schemas.microsoft.com/office/drawing/2014/main" id="{5D5D88E2-A88B-8C75-C3F5-7B3B06D69CD5}"/>
              </a:ext>
            </a:extLst>
          </p:cNvPr>
          <p:cNvSpPr txBox="1"/>
          <p:nvPr/>
        </p:nvSpPr>
        <p:spPr>
          <a:xfrm>
            <a:off x="4460300" y="1948805"/>
            <a:ext cx="37121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7200">
                <a:solidFill>
                  <a:srgbClr val="5A8F7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</a:defRPr>
            </a:lvl1pPr>
          </a:lstStyle>
          <a:p>
            <a:r>
              <a:rPr lang="en-US" altLang="zh-CN" sz="4000" b="1" dirty="0">
                <a:sym typeface="+mn-lt"/>
              </a:rPr>
              <a:t>Performance</a:t>
            </a:r>
            <a:endParaRPr lang="zh-CN" altLang="en-US" sz="4000" b="1" dirty="0"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2901786" y="-1151287"/>
            <a:ext cx="6331279" cy="9498258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511087" y="2828837"/>
            <a:ext cx="72868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7200">
                <a:solidFill>
                  <a:srgbClr val="5A8F7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</a:defRPr>
            </a:lvl1pPr>
          </a:lstStyle>
          <a:p>
            <a:r>
              <a:rPr lang="en-US" altLang="zh-CN" sz="6600" dirty="0">
                <a:sym typeface="+mn-lt"/>
              </a:rPr>
              <a:t>Thank</a:t>
            </a:r>
            <a:r>
              <a:rPr lang="en-US" altLang="zh-CN" dirty="0">
                <a:sym typeface="+mn-lt"/>
              </a:rPr>
              <a:t> </a:t>
            </a:r>
            <a:r>
              <a:rPr lang="en-US" altLang="zh-CN" sz="6600" dirty="0">
                <a:sym typeface="+mn-lt"/>
              </a:rPr>
              <a:t>you</a:t>
            </a:r>
            <a:endParaRPr lang="zh-CN" altLang="en-US" sz="6600" dirty="0">
              <a:sym typeface="+mn-lt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741840" y="4161203"/>
            <a:ext cx="6706961" cy="585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A8F71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rgbClr val="5A8F71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cxnSp>
        <p:nvCxnSpPr>
          <p:cNvPr id="11" name="直接连接符 10"/>
          <p:cNvCxnSpPr/>
          <p:nvPr/>
        </p:nvCxnSpPr>
        <p:spPr>
          <a:xfrm flipV="1">
            <a:off x="3235452" y="2695962"/>
            <a:ext cx="5975050" cy="838"/>
          </a:xfrm>
          <a:prstGeom prst="line">
            <a:avLst/>
          </a:prstGeom>
          <a:ln w="19050">
            <a:solidFill>
              <a:srgbClr val="5A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0" y="0"/>
            <a:ext cx="4586288" cy="6858000"/>
          </a:xfrm>
          <a:prstGeom prst="rect">
            <a:avLst/>
          </a:prstGeom>
          <a:noFill/>
        </p:spPr>
      </p:pic>
      <p:pic>
        <p:nvPicPr>
          <p:cNvPr id="15" name="图片 14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8172450" y="-665885"/>
            <a:ext cx="4020576" cy="752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7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3000"/>
    </mc:Choice>
    <mc:Fallback xmlns="">
      <p:transition advTm="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4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7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图片 24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V="1">
            <a:off x="0" y="3974664"/>
            <a:ext cx="4586288" cy="2933700"/>
          </a:xfrm>
          <a:prstGeom prst="rect">
            <a:avLst/>
          </a:prstGeom>
        </p:spPr>
      </p:pic>
      <p:sp>
        <p:nvSpPr>
          <p:cNvPr id="18" name="矩形: 圆角 17"/>
          <p:cNvSpPr/>
          <p:nvPr/>
        </p:nvSpPr>
        <p:spPr>
          <a:xfrm>
            <a:off x="6779343" y="4434243"/>
            <a:ext cx="720000" cy="720000"/>
          </a:xfrm>
          <a:prstGeom prst="roundRect">
            <a:avLst/>
          </a:prstGeom>
          <a:solidFill>
            <a:srgbClr val="5A8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16" name="矩形: 圆角 15"/>
          <p:cNvSpPr/>
          <p:nvPr/>
        </p:nvSpPr>
        <p:spPr>
          <a:xfrm>
            <a:off x="1991112" y="4428781"/>
            <a:ext cx="720000" cy="720000"/>
          </a:xfrm>
          <a:prstGeom prst="roundRect">
            <a:avLst/>
          </a:prstGeom>
          <a:solidFill>
            <a:srgbClr val="74C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15" name="矩形: 圆角 14"/>
          <p:cNvSpPr/>
          <p:nvPr/>
        </p:nvSpPr>
        <p:spPr>
          <a:xfrm>
            <a:off x="6756026" y="2954970"/>
            <a:ext cx="720000" cy="720000"/>
          </a:xfrm>
          <a:prstGeom prst="roundRect">
            <a:avLst/>
          </a:prstGeom>
          <a:solidFill>
            <a:srgbClr val="74C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>
              <a:cs typeface="+mn-ea"/>
              <a:sym typeface="+mn-lt"/>
            </a:endParaRPr>
          </a:p>
        </p:txBody>
      </p:sp>
      <p:sp>
        <p:nvSpPr>
          <p:cNvPr id="13" name="矩形: 圆角 12"/>
          <p:cNvSpPr/>
          <p:nvPr/>
        </p:nvSpPr>
        <p:spPr>
          <a:xfrm>
            <a:off x="1986809" y="2951883"/>
            <a:ext cx="720000" cy="720000"/>
          </a:xfrm>
          <a:prstGeom prst="roundRect">
            <a:avLst/>
          </a:prstGeom>
          <a:solidFill>
            <a:srgbClr val="5A8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2005861" y="3039599"/>
            <a:ext cx="689079" cy="57888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01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346809" y="1010480"/>
            <a:ext cx="7543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6000" b="1" dirty="0">
                <a:solidFill>
                  <a:srgbClr val="5A8F71"/>
                </a:solidFill>
                <a:cs typeface="+mn-ea"/>
                <a:sym typeface="+mn-lt"/>
              </a:rPr>
              <a:t>CONTENTS</a:t>
            </a:r>
            <a:endParaRPr lang="zh-CN" altLang="en-US" sz="6000" b="1" dirty="0">
              <a:solidFill>
                <a:srgbClr val="5A8F71"/>
              </a:solidFill>
              <a:cs typeface="+mn-ea"/>
              <a:sym typeface="+mn-lt"/>
            </a:endParaRPr>
          </a:p>
        </p:txBody>
      </p:sp>
      <p:sp>
        <p:nvSpPr>
          <p:cNvPr id="23" name="矩形 22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63107" y="2129415"/>
            <a:ext cx="3782382" cy="444242"/>
          </a:xfrm>
          <a:prstGeom prst="rect">
            <a:avLst/>
          </a:prstGeom>
        </p:spPr>
        <p:txBody>
          <a:bodyPr wrap="square" anchor="ctr" anchorCtr="0">
            <a:noAutofit/>
          </a:bodyPr>
          <a:lstStyle/>
          <a:p>
            <a:pPr algn="ctr"/>
            <a:endParaRPr lang="zh-CN" altLang="en-US" sz="1600" dirty="0">
              <a:solidFill>
                <a:srgbClr val="528BF4"/>
              </a:solidFill>
              <a:cs typeface="+mn-ea"/>
              <a:sym typeface="+mn-lt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2945962" y="2979231"/>
            <a:ext cx="299787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rgbClr val="5A8F7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  <a:sym typeface="+mn-lt"/>
              </a:rPr>
              <a:t>Architecture</a:t>
            </a:r>
            <a:endParaRPr lang="zh-CN" altLang="en-US" sz="3600" dirty="0">
              <a:solidFill>
                <a:srgbClr val="5A8F7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ea"/>
              <a:sym typeface="+mn-lt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6786947" y="3039599"/>
            <a:ext cx="689079" cy="57888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02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7727048" y="2979231"/>
            <a:ext cx="2592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rgbClr val="74C66D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  <a:sym typeface="+mn-lt"/>
              </a:rPr>
              <a:t>Beverage</a:t>
            </a:r>
          </a:p>
        </p:txBody>
      </p:sp>
      <p:sp>
        <p:nvSpPr>
          <p:cNvPr id="35" name="文本框 34"/>
          <p:cNvSpPr txBox="1"/>
          <p:nvPr/>
        </p:nvSpPr>
        <p:spPr>
          <a:xfrm>
            <a:off x="2005861" y="4507004"/>
            <a:ext cx="689079" cy="57888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03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2945962" y="4446636"/>
            <a:ext cx="2592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rgbClr val="74C66D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  <a:sym typeface="+mn-lt"/>
              </a:rPr>
              <a:t>Bridge</a:t>
            </a:r>
            <a:endParaRPr lang="zh-CN" altLang="en-US" sz="3600" dirty="0">
              <a:solidFill>
                <a:srgbClr val="74C66D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ea"/>
              <a:sym typeface="+mn-lt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6786946" y="4517137"/>
            <a:ext cx="689079" cy="578882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04</a:t>
            </a:r>
            <a:endParaRPr lang="zh-CN" altLang="en-US" sz="2800" b="1" dirty="0">
              <a:cs typeface="+mn-ea"/>
              <a:sym typeface="+mn-lt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7727047" y="4460962"/>
            <a:ext cx="259250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dirty="0">
                <a:solidFill>
                  <a:srgbClr val="74C66D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  <a:sym typeface="+mn-lt"/>
              </a:rPr>
              <a:t>Latency</a:t>
            </a: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259238" y="-29498"/>
            <a:ext cx="2952428" cy="4433831"/>
          </a:xfrm>
          <a:prstGeom prst="rect">
            <a:avLst/>
          </a:prstGeom>
        </p:spPr>
      </p:pic>
      <p:sp>
        <p:nvSpPr>
          <p:cNvPr id="22" name="TextBox 4">
            <a:extLst>
              <a:ext uri="{FF2B5EF4-FFF2-40B4-BE49-F238E27FC236}">
                <a16:creationId xmlns:a16="http://schemas.microsoft.com/office/drawing/2014/main" id="{EB684C7E-20A7-9694-F2D4-694B922B40F4}"/>
              </a:ext>
            </a:extLst>
          </p:cNvPr>
          <p:cNvSpPr txBox="1"/>
          <p:nvPr/>
        </p:nvSpPr>
        <p:spPr>
          <a:xfrm>
            <a:off x="0" y="0"/>
            <a:ext cx="453650" cy="1231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行业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PPT</a:t>
            </a:r>
            <a:r>
              <a:rPr lang="zh-CN" altLang="en-US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模板</a:t>
            </a:r>
            <a:r>
              <a:rPr lang="en-US" altLang="zh-CN" sz="100" dirty="0">
                <a:solidFill>
                  <a:schemeClr val="tx1">
                    <a:alpha val="0"/>
                  </a:schemeClr>
                </a:solidFill>
                <a:cs typeface="+mn-ea"/>
                <a:sym typeface="+mn-lt"/>
              </a:rPr>
              <a:t>http://www.1ppt.com/hangye/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3000">
        <p:split orient="vert"/>
      </p:transition>
    </mc:Choice>
    <mc:Fallback xmlns="">
      <p:transition spd="slow" advTm="3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6" grpId="0" animBg="1"/>
      <p:bldP spid="15" grpId="0" animBg="1"/>
      <p:bldP spid="13" grpId="0" animBg="1"/>
      <p:bldP spid="11" grpId="0"/>
      <p:bldP spid="21" grpId="0"/>
      <p:bldP spid="23" grpId="0"/>
      <p:bldP spid="31" grpId="0"/>
      <p:bldP spid="32" grpId="0"/>
      <p:bldP spid="34" grpId="0"/>
      <p:bldP spid="35" grpId="0"/>
      <p:bldP spid="37" grpId="0"/>
      <p:bldP spid="38" grpId="0"/>
      <p:bldP spid="4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699033" y="2075345"/>
            <a:ext cx="4894201" cy="484488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433195" y="-46495"/>
            <a:ext cx="4571570" cy="452550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681825" y="1327700"/>
            <a:ext cx="6783572" cy="40523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23194" y="2006448"/>
            <a:ext cx="2545612" cy="919401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5A8F71"/>
                </a:solidFill>
                <a:cs typeface="+mn-ea"/>
                <a:sym typeface="+mn-lt"/>
              </a:rPr>
              <a:t>Part 01</a:t>
            </a:r>
            <a:endParaRPr lang="zh-CN" altLang="en-US" sz="4800" b="1" dirty="0">
              <a:solidFill>
                <a:srgbClr val="5A8F71"/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6809" y="3102505"/>
            <a:ext cx="4873604" cy="1021556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rgbClr val="5A8F7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  <a:sym typeface="+mn-lt"/>
              </a:rPr>
              <a:t>Architecture</a:t>
            </a:r>
            <a:endParaRPr lang="zh-CN" altLang="en-US" sz="5400" dirty="0">
              <a:solidFill>
                <a:srgbClr val="5A8F71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+mn-ea"/>
              <a:sym typeface="+mn-lt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V="1">
            <a:off x="5078766" y="2920679"/>
            <a:ext cx="1989691" cy="1"/>
          </a:xfrm>
          <a:prstGeom prst="line">
            <a:avLst/>
          </a:prstGeom>
          <a:ln w="19050">
            <a:solidFill>
              <a:srgbClr val="5A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3035030" y="1595336"/>
            <a:ext cx="6070059" cy="3579779"/>
          </a:xfrm>
          <a:prstGeom prst="rect">
            <a:avLst/>
          </a:prstGeom>
          <a:noFill/>
          <a:ln>
            <a:gradFill>
              <a:gsLst>
                <a:gs pos="0">
                  <a:srgbClr val="5A8F71"/>
                </a:gs>
                <a:gs pos="73000">
                  <a:srgbClr val="74C66D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V="1">
            <a:off x="2681825" y="3436450"/>
            <a:ext cx="3038491" cy="1943624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603337" y="1343198"/>
            <a:ext cx="1862059" cy="2796361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 flipH="1" flipV="1">
            <a:off x="3035029" y="1519489"/>
            <a:ext cx="6070059" cy="3579779"/>
          </a:xfrm>
          <a:prstGeom prst="rect">
            <a:avLst/>
          </a:prstGeom>
          <a:noFill/>
          <a:ln>
            <a:gradFill>
              <a:gsLst>
                <a:gs pos="18000">
                  <a:srgbClr val="5A8F71"/>
                </a:gs>
                <a:gs pos="44000">
                  <a:srgbClr val="74C66D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6591"/>
          <a:stretch>
            <a:fillRect/>
          </a:stretch>
        </p:blipFill>
        <p:spPr>
          <a:xfrm>
            <a:off x="-58994" y="0"/>
            <a:ext cx="4542094" cy="195471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V="1">
            <a:off x="-9906" y="18288"/>
            <a:ext cx="12211050" cy="6858000"/>
          </a:xfrm>
          <a:prstGeom prst="rect">
            <a:avLst/>
          </a:prstGeom>
        </p:spPr>
      </p:pic>
      <p:sp>
        <p:nvSpPr>
          <p:cNvPr id="5" name="TextBox 49"/>
          <p:cNvSpPr txBox="1"/>
          <p:nvPr/>
        </p:nvSpPr>
        <p:spPr>
          <a:xfrm>
            <a:off x="4483100" y="1130300"/>
            <a:ext cx="322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rgbClr val="5A8F71"/>
                </a:solidFill>
                <a:cs typeface="+mn-ea"/>
                <a:sym typeface="+mn-lt"/>
              </a:rPr>
              <a:t>Architecture</a:t>
            </a:r>
            <a:endParaRPr lang="zh-CN" altLang="en-US" sz="2400" b="1" dirty="0">
              <a:solidFill>
                <a:srgbClr val="5A8F71"/>
              </a:solidFill>
              <a:cs typeface="+mn-ea"/>
              <a:sym typeface="+mn-lt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6187748" y="2588709"/>
            <a:ext cx="206539" cy="3314570"/>
            <a:chOff x="2569893" y="2045728"/>
            <a:chExt cx="262580" cy="4213920"/>
          </a:xfrm>
        </p:grpSpPr>
        <p:cxnSp>
          <p:nvCxnSpPr>
            <p:cNvPr id="21" name="直接连接符 20"/>
            <p:cNvCxnSpPr/>
            <p:nvPr/>
          </p:nvCxnSpPr>
          <p:spPr>
            <a:xfrm>
              <a:off x="2697640" y="2045728"/>
              <a:ext cx="0" cy="4213920"/>
            </a:xfrm>
            <a:prstGeom prst="line">
              <a:avLst/>
            </a:prstGeom>
            <a:noFill/>
            <a:ln w="9525" cap="flat" cmpd="sng" algn="ctr">
              <a:solidFill>
                <a:srgbClr val="5A8F71"/>
              </a:solidFill>
              <a:prstDash val="solid"/>
            </a:ln>
            <a:effectLst/>
          </p:spPr>
        </p:cxnSp>
        <p:sp>
          <p:nvSpPr>
            <p:cNvPr id="22" name="椭圆 21"/>
            <p:cNvSpPr/>
            <p:nvPr/>
          </p:nvSpPr>
          <p:spPr>
            <a:xfrm>
              <a:off x="2569893" y="2447365"/>
              <a:ext cx="255494" cy="255494"/>
            </a:xfrm>
            <a:prstGeom prst="ellipse">
              <a:avLst/>
            </a:prstGeom>
            <a:solidFill>
              <a:srgbClr val="5A8F71"/>
            </a:solidFill>
            <a:ln w="254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noAutofit/>
            </a:bodyPr>
            <a:lstStyle/>
            <a:p>
              <a:pPr algn="ctr" defTabSz="1097280">
                <a:defRPr/>
              </a:pPr>
              <a:endParaRPr lang="zh-CN" altLang="en-US" sz="3840" kern="0" dirty="0">
                <a:solidFill>
                  <a:srgbClr val="979797"/>
                </a:solidFill>
                <a:cs typeface="+mn-ea"/>
                <a:sym typeface="+mn-lt"/>
              </a:endParaRPr>
            </a:p>
          </p:txBody>
        </p:sp>
        <p:sp>
          <p:nvSpPr>
            <p:cNvPr id="23" name="椭圆 22"/>
            <p:cNvSpPr/>
            <p:nvPr/>
          </p:nvSpPr>
          <p:spPr>
            <a:xfrm>
              <a:off x="2569893" y="4040841"/>
              <a:ext cx="255494" cy="255494"/>
            </a:xfrm>
            <a:prstGeom prst="ellipse">
              <a:avLst/>
            </a:prstGeom>
            <a:solidFill>
              <a:srgbClr val="74C66D"/>
            </a:solidFill>
            <a:ln w="254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noAutofit/>
            </a:bodyPr>
            <a:lstStyle/>
            <a:p>
              <a:pPr algn="ctr" defTabSz="1097280">
                <a:defRPr/>
              </a:pPr>
              <a:endParaRPr lang="zh-CN" altLang="en-US" sz="3840" kern="0" dirty="0">
                <a:solidFill>
                  <a:srgbClr val="979797"/>
                </a:solidFill>
                <a:cs typeface="+mn-ea"/>
                <a:sym typeface="+mn-lt"/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2576979" y="5634317"/>
              <a:ext cx="255494" cy="255494"/>
            </a:xfrm>
            <a:prstGeom prst="ellipse">
              <a:avLst/>
            </a:prstGeom>
            <a:solidFill>
              <a:srgbClr val="5A8F71"/>
            </a:solidFill>
            <a:ln w="25400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rot="0" spcFirstLastPara="0" vertOverflow="overflow" horzOverflow="overflow" vert="horz" wrap="square" lIns="109728" tIns="54864" rIns="109728" bIns="54864" numCol="1" spcCol="0" rtlCol="0" fromWordArt="0" anchor="ctr" anchorCtr="0" forceAA="0" compatLnSpc="1">
              <a:noAutofit/>
            </a:bodyPr>
            <a:lstStyle/>
            <a:p>
              <a:pPr algn="ctr" defTabSz="1097280">
                <a:defRPr/>
              </a:pPr>
              <a:endParaRPr lang="zh-CN" altLang="en-US" sz="3840" kern="0" dirty="0">
                <a:solidFill>
                  <a:srgbClr val="979797"/>
                </a:solidFill>
                <a:cs typeface="+mn-ea"/>
                <a:sym typeface="+mn-lt"/>
              </a:endParaRPr>
            </a:p>
          </p:txBody>
        </p:sp>
      </p:grpSp>
      <p:pic>
        <p:nvPicPr>
          <p:cNvPr id="8" name="圖片 7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6FC974FD-61D0-3AF9-2613-729AB1BCD70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633" y="2704016"/>
            <a:ext cx="4452459" cy="2955276"/>
          </a:xfrm>
          <a:prstGeom prst="rect">
            <a:avLst/>
          </a:prstGeom>
        </p:spPr>
      </p:pic>
      <p:sp>
        <p:nvSpPr>
          <p:cNvPr id="11" name="文本框 18">
            <a:extLst>
              <a:ext uri="{FF2B5EF4-FFF2-40B4-BE49-F238E27FC236}">
                <a16:creationId xmlns:a16="http://schemas.microsoft.com/office/drawing/2014/main" id="{611EFB2D-A3D0-74CD-AE42-20B26EB833B4}"/>
              </a:ext>
            </a:extLst>
          </p:cNvPr>
          <p:cNvSpPr txBox="1"/>
          <p:nvPr/>
        </p:nvSpPr>
        <p:spPr>
          <a:xfrm>
            <a:off x="1548634" y="1605683"/>
            <a:ext cx="9075681" cy="958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CN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1 . Check Date , Ingredient and Overflow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in Bridge.sv 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  <a:p>
            <a:pPr lvl="0" algn="just">
              <a:lnSpc>
                <a:spcPct val="150000"/>
              </a:lnSpc>
              <a:defRPr/>
            </a:pP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2.  </a:t>
            </a:r>
            <a:r>
              <a:rPr lang="en-US" altLang="zh-TW" sz="2000" dirty="0" err="1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C_data_r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[1:0] </a:t>
            </a:r>
            <a:r>
              <a:rPr lang="en-US" altLang="zh-TW" sz="2000" dirty="0">
                <a:solidFill>
                  <a:srgbClr val="74C66D"/>
                </a:solidFill>
              </a:rPr>
              <a:t>transmits  </a:t>
            </a:r>
            <a:r>
              <a:rPr lang="en-US" altLang="zh-TW" sz="2000" dirty="0" err="1">
                <a:solidFill>
                  <a:srgbClr val="74C66D"/>
                </a:solidFill>
              </a:rPr>
              <a:t>err_msg</a:t>
            </a:r>
            <a:r>
              <a:rPr lang="zh-TW" altLang="en-US" sz="1200" dirty="0">
                <a:solidFill>
                  <a:srgbClr val="74C66D"/>
                </a:solidFill>
                <a:latin typeface="ADLaM Display" panose="020F0502020204030204" pitchFamily="2" charset="0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 </a:t>
            </a:r>
            <a:endParaRPr lang="en-US" altLang="zh-CN" sz="1200" dirty="0">
              <a:solidFill>
                <a:srgbClr val="74C66D"/>
              </a:solidFill>
              <a:latin typeface="ADLaM Display" panose="020F0502020204030204" pitchFamily="2" charset="0"/>
              <a:ea typeface="ADLaM Display" panose="020F0502020204030204" pitchFamily="2" charset="0"/>
              <a:cs typeface="ADLaM Display" panose="020F0502020204030204" pitchFamily="2" charset="0"/>
              <a:sym typeface="+mn-lt"/>
            </a:endParaRPr>
          </a:p>
        </p:txBody>
      </p:sp>
      <p:pic>
        <p:nvPicPr>
          <p:cNvPr id="14" name="圖片 13" descr="一張含有 文字, 螢幕擷取畫面, 字型, 數字 的圖片&#10;&#10;自動產生的描述">
            <a:extLst>
              <a:ext uri="{FF2B5EF4-FFF2-40B4-BE49-F238E27FC236}">
                <a16:creationId xmlns:a16="http://schemas.microsoft.com/office/drawing/2014/main" id="{D68C4FDD-21C7-D7E8-63C4-9B165E8A5D8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5851" y="2704016"/>
            <a:ext cx="4039774" cy="2955276"/>
          </a:xfrm>
          <a:prstGeom prst="rect">
            <a:avLst/>
          </a:prstGeom>
        </p:spPr>
      </p:pic>
      <p:sp>
        <p:nvSpPr>
          <p:cNvPr id="3" name="箭號: 向右 2">
            <a:extLst>
              <a:ext uri="{FF2B5EF4-FFF2-40B4-BE49-F238E27FC236}">
                <a16:creationId xmlns:a16="http://schemas.microsoft.com/office/drawing/2014/main" id="{D747E31A-4C3B-A8AB-48F5-776A70EF9DC2}"/>
              </a:ext>
            </a:extLst>
          </p:cNvPr>
          <p:cNvSpPr/>
          <p:nvPr/>
        </p:nvSpPr>
        <p:spPr>
          <a:xfrm>
            <a:off x="5809172" y="4102831"/>
            <a:ext cx="969264" cy="31133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F7B8D01B-D724-2B6E-C552-C50B44C32D22}"/>
              </a:ext>
            </a:extLst>
          </p:cNvPr>
          <p:cNvSpPr/>
          <p:nvPr/>
        </p:nvSpPr>
        <p:spPr>
          <a:xfrm>
            <a:off x="9025128" y="2368068"/>
            <a:ext cx="1042410" cy="338350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6591"/>
          <a:stretch>
            <a:fillRect/>
          </a:stretch>
        </p:blipFill>
        <p:spPr>
          <a:xfrm>
            <a:off x="-58994" y="0"/>
            <a:ext cx="4542094" cy="195471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V="1">
            <a:off x="-19050" y="0"/>
            <a:ext cx="12211050" cy="6858000"/>
          </a:xfrm>
          <a:prstGeom prst="rect">
            <a:avLst/>
          </a:prstGeom>
        </p:spPr>
      </p:pic>
      <p:sp>
        <p:nvSpPr>
          <p:cNvPr id="5" name="TextBox 49"/>
          <p:cNvSpPr txBox="1"/>
          <p:nvPr/>
        </p:nvSpPr>
        <p:spPr>
          <a:xfrm>
            <a:off x="5153024" y="1130300"/>
            <a:ext cx="25558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rgbClr val="5A8F71"/>
                </a:solidFill>
                <a:cs typeface="+mn-ea"/>
                <a:sym typeface="+mn-lt"/>
              </a:rPr>
              <a:t>Beverage</a:t>
            </a:r>
            <a:endParaRPr lang="zh-CN" altLang="en-US" sz="2400" b="1" dirty="0">
              <a:solidFill>
                <a:srgbClr val="5A8F71"/>
              </a:soli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142296" y="1954716"/>
            <a:ext cx="6656767" cy="496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CN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1 . Save all information 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in </a:t>
            </a:r>
            <a:r>
              <a:rPr lang="en-US" altLang="zh-TW" sz="2000" dirty="0" err="1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C_data_w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pic>
        <p:nvPicPr>
          <p:cNvPr id="25" name="圖片 24">
            <a:extLst>
              <a:ext uri="{FF2B5EF4-FFF2-40B4-BE49-F238E27FC236}">
                <a16:creationId xmlns:a16="http://schemas.microsoft.com/office/drawing/2014/main" id="{6117DD8E-ED2B-F320-442F-A7A4B266EB9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0000"/>
          </a:blip>
          <a:srcRect l="6173" t="9066" r="66025" b="7200"/>
          <a:stretch/>
        </p:blipFill>
        <p:spPr>
          <a:xfrm>
            <a:off x="1078992" y="876499"/>
            <a:ext cx="2788158" cy="5095675"/>
          </a:xfrm>
          <a:prstGeom prst="rect">
            <a:avLst/>
          </a:prstGeom>
        </p:spPr>
      </p:pic>
      <p:sp>
        <p:nvSpPr>
          <p:cNvPr id="26" name="文本框 18">
            <a:extLst>
              <a:ext uri="{FF2B5EF4-FFF2-40B4-BE49-F238E27FC236}">
                <a16:creationId xmlns:a16="http://schemas.microsoft.com/office/drawing/2014/main" id="{589D2968-6C11-8B77-5C6A-AD832824CC14}"/>
              </a:ext>
            </a:extLst>
          </p:cNvPr>
          <p:cNvSpPr txBox="1"/>
          <p:nvPr/>
        </p:nvSpPr>
        <p:spPr>
          <a:xfrm>
            <a:off x="4142296" y="2565965"/>
            <a:ext cx="6656767" cy="120032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en-US" altLang="zh-TW" dirty="0">
                <a:solidFill>
                  <a:srgbClr val="74C66D"/>
                </a:solidFill>
              </a:rPr>
              <a:t>   </a:t>
            </a:r>
            <a:r>
              <a:rPr lang="en-US" altLang="zh-TW" dirty="0" err="1">
                <a:solidFill>
                  <a:srgbClr val="74C66D"/>
                </a:solidFill>
              </a:rPr>
              <a:t>C_data_w</a:t>
            </a:r>
            <a:r>
              <a:rPr lang="en-US" altLang="zh-TW" dirty="0">
                <a:solidFill>
                  <a:srgbClr val="74C66D"/>
                </a:solidFill>
              </a:rPr>
              <a:t>[63:62] : Action</a:t>
            </a:r>
            <a:r>
              <a:rPr lang="en-US" altLang="zh-TW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 </a:t>
            </a:r>
          </a:p>
          <a:p>
            <a:r>
              <a:rPr lang="en-US" altLang="zh-TW" dirty="0">
                <a:solidFill>
                  <a:srgbClr val="74C66D"/>
                </a:solidFill>
              </a:rPr>
              <a:t>   </a:t>
            </a:r>
            <a:r>
              <a:rPr lang="en-US" altLang="zh-TW" dirty="0" err="1">
                <a:solidFill>
                  <a:srgbClr val="74C66D"/>
                </a:solidFill>
              </a:rPr>
              <a:t>C_data_w</a:t>
            </a:r>
            <a:r>
              <a:rPr lang="en-US" altLang="zh-TW" dirty="0">
                <a:solidFill>
                  <a:srgbClr val="74C66D"/>
                </a:solidFill>
              </a:rPr>
              <a:t>[13:11] : Type</a:t>
            </a:r>
          </a:p>
          <a:p>
            <a:r>
              <a:rPr lang="en-US" altLang="zh-TW" dirty="0">
                <a:solidFill>
                  <a:srgbClr val="74C66D"/>
                </a:solidFill>
              </a:rPr>
              <a:t>   </a:t>
            </a:r>
            <a:r>
              <a:rPr lang="en-US" altLang="zh-TW" dirty="0" err="1">
                <a:solidFill>
                  <a:srgbClr val="74C66D"/>
                </a:solidFill>
              </a:rPr>
              <a:t>C_data_w</a:t>
            </a:r>
            <a:r>
              <a:rPr lang="en-US" altLang="zh-TW" dirty="0">
                <a:solidFill>
                  <a:srgbClr val="74C66D"/>
                </a:solidFill>
              </a:rPr>
              <a:t>[10:  9] : Size</a:t>
            </a:r>
          </a:p>
          <a:p>
            <a:r>
              <a:rPr lang="en-US" altLang="zh-TW" dirty="0">
                <a:solidFill>
                  <a:srgbClr val="74C66D"/>
                </a:solidFill>
              </a:rPr>
              <a:t>   </a:t>
            </a:r>
            <a:r>
              <a:rPr lang="en-US" altLang="zh-TW" dirty="0" err="1">
                <a:solidFill>
                  <a:srgbClr val="74C66D"/>
                </a:solidFill>
              </a:rPr>
              <a:t>C_data_w</a:t>
            </a:r>
            <a:r>
              <a:rPr lang="en-US" altLang="zh-TW" dirty="0">
                <a:solidFill>
                  <a:srgbClr val="74C66D"/>
                </a:solidFill>
              </a:rPr>
              <a:t>[  8:  0] : Date</a:t>
            </a:r>
          </a:p>
        </p:txBody>
      </p: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9A89816F-5B7B-BA4F-3851-2C4DA3EC5DB6}"/>
              </a:ext>
            </a:extLst>
          </p:cNvPr>
          <p:cNvSpPr txBox="1"/>
          <p:nvPr/>
        </p:nvSpPr>
        <p:spPr>
          <a:xfrm>
            <a:off x="4256596" y="3827316"/>
            <a:ext cx="6172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74C66D"/>
                </a:solidFill>
              </a:rPr>
              <a:t> </a:t>
            </a:r>
            <a:r>
              <a:rPr lang="en-US" altLang="zh-TW" dirty="0" err="1">
                <a:solidFill>
                  <a:srgbClr val="74C66D"/>
                </a:solidFill>
              </a:rPr>
              <a:t>C_data_w</a:t>
            </a:r>
            <a:r>
              <a:rPr lang="en-US" altLang="zh-TW" dirty="0">
                <a:solidFill>
                  <a:srgbClr val="74C66D"/>
                </a:solidFill>
              </a:rPr>
              <a:t>[61:50] : Black  tea ingredient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  <a:p>
            <a:r>
              <a:rPr lang="en-US" altLang="zh-TW" dirty="0">
                <a:solidFill>
                  <a:srgbClr val="74C66D"/>
                </a:solidFill>
              </a:rPr>
              <a:t> </a:t>
            </a:r>
            <a:r>
              <a:rPr lang="en-US" altLang="zh-TW" dirty="0" err="1">
                <a:solidFill>
                  <a:srgbClr val="74C66D"/>
                </a:solidFill>
              </a:rPr>
              <a:t>C_data_w</a:t>
            </a:r>
            <a:r>
              <a:rPr lang="en-US" altLang="zh-TW" dirty="0">
                <a:solidFill>
                  <a:srgbClr val="74C66D"/>
                </a:solidFill>
              </a:rPr>
              <a:t>[49:38] : Green tea ingredient</a:t>
            </a:r>
          </a:p>
          <a:p>
            <a:r>
              <a:rPr lang="en-US" altLang="zh-TW" dirty="0">
                <a:solidFill>
                  <a:srgbClr val="74C66D"/>
                </a:solidFill>
              </a:rPr>
              <a:t> </a:t>
            </a:r>
            <a:r>
              <a:rPr lang="en-US" altLang="zh-TW" dirty="0" err="1">
                <a:solidFill>
                  <a:srgbClr val="74C66D"/>
                </a:solidFill>
              </a:rPr>
              <a:t>C_data_w</a:t>
            </a:r>
            <a:r>
              <a:rPr lang="en-US" altLang="zh-TW" dirty="0">
                <a:solidFill>
                  <a:srgbClr val="74C66D"/>
                </a:solidFill>
              </a:rPr>
              <a:t>[37:26] : Milk     	     ingredient</a:t>
            </a:r>
          </a:p>
          <a:p>
            <a:r>
              <a:rPr lang="en-US" altLang="zh-TW" dirty="0">
                <a:solidFill>
                  <a:srgbClr val="74C66D"/>
                </a:solidFill>
              </a:rPr>
              <a:t> </a:t>
            </a:r>
            <a:r>
              <a:rPr lang="en-US" altLang="zh-TW" dirty="0" err="1">
                <a:solidFill>
                  <a:srgbClr val="74C66D"/>
                </a:solidFill>
              </a:rPr>
              <a:t>C_data_w</a:t>
            </a:r>
            <a:r>
              <a:rPr lang="en-US" altLang="zh-TW" dirty="0">
                <a:solidFill>
                  <a:srgbClr val="74C66D"/>
                </a:solidFill>
              </a:rPr>
              <a:t>[25:14] : Pineapple ingredient</a:t>
            </a:r>
          </a:p>
        </p:txBody>
      </p:sp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9" grpId="0"/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6591"/>
          <a:stretch>
            <a:fillRect/>
          </a:stretch>
        </p:blipFill>
        <p:spPr>
          <a:xfrm>
            <a:off x="-58994" y="0"/>
            <a:ext cx="4542094" cy="195471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V="1">
            <a:off x="-19050" y="0"/>
            <a:ext cx="12211050" cy="6858000"/>
          </a:xfrm>
          <a:prstGeom prst="rect">
            <a:avLst/>
          </a:prstGeom>
        </p:spPr>
      </p:pic>
      <p:sp>
        <p:nvSpPr>
          <p:cNvPr id="5" name="TextBox 49"/>
          <p:cNvSpPr txBox="1"/>
          <p:nvPr/>
        </p:nvSpPr>
        <p:spPr>
          <a:xfrm>
            <a:off x="5160963" y="1112051"/>
            <a:ext cx="2003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rgbClr val="5A8F71"/>
                </a:solidFill>
                <a:cs typeface="+mn-ea"/>
                <a:sym typeface="+mn-lt"/>
              </a:rPr>
              <a:t>Bridge</a:t>
            </a:r>
            <a:endParaRPr lang="zh-CN" altLang="en-US" sz="2400" b="1" dirty="0">
              <a:solidFill>
                <a:srgbClr val="5A8F71"/>
              </a:solidFill>
              <a:cs typeface="+mn-ea"/>
              <a:sym typeface="+mn-lt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4483100" y="1954716"/>
            <a:ext cx="6017514" cy="234365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CN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1 . Read , Write dram</a:t>
            </a:r>
          </a:p>
          <a:p>
            <a:pPr algn="just">
              <a:lnSpc>
                <a:spcPct val="150000"/>
              </a:lnSpc>
              <a:defRPr/>
            </a:pPr>
            <a:r>
              <a:rPr lang="en-US" altLang="zh-TW" sz="2000" dirty="0">
                <a:solidFill>
                  <a:srgbClr val="74C66D"/>
                </a:solidFill>
              </a:rPr>
              <a:t>2 . Check </a:t>
            </a:r>
            <a:r>
              <a:rPr lang="en-US" altLang="zh-TW" sz="2000" dirty="0" err="1">
                <a:solidFill>
                  <a:srgbClr val="74C66D"/>
                </a:solidFill>
              </a:rPr>
              <a:t>err_msg</a:t>
            </a:r>
            <a:endParaRPr lang="en-US" altLang="zh-TW" sz="2000" dirty="0">
              <a:solidFill>
                <a:srgbClr val="74C66D"/>
              </a:solidFill>
            </a:endParaRPr>
          </a:p>
          <a:p>
            <a:pPr algn="just">
              <a:lnSpc>
                <a:spcPct val="150000"/>
              </a:lnSpc>
              <a:defRPr/>
            </a:pPr>
            <a:r>
              <a:rPr lang="en-US" altLang="zh-TW" sz="2000" dirty="0">
                <a:solidFill>
                  <a:srgbClr val="74C66D"/>
                </a:solidFill>
              </a:rPr>
              <a:t>3.  Using one adder (12 bits) one subtractor (10 bits)   </a:t>
            </a:r>
          </a:p>
          <a:p>
            <a:pPr lvl="0" algn="just">
              <a:lnSpc>
                <a:spcPct val="150000"/>
              </a:lnSpc>
              <a:defRPr/>
            </a:pP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4. </a:t>
            </a:r>
            <a:r>
              <a:rPr lang="en-US" altLang="zh-TW" sz="2000" dirty="0" err="1">
                <a:solidFill>
                  <a:srgbClr val="74C66D"/>
                </a:solidFill>
                <a:ea typeface="ADLaM Display" panose="020F0502020204030204" pitchFamily="2" charset="0"/>
                <a:cs typeface="ADLaM Display" panose="020F0502020204030204" pitchFamily="2" charset="0"/>
              </a:rPr>
              <a:t>C_data_r</a:t>
            </a:r>
            <a:r>
              <a:rPr lang="en-US" altLang="zh-TW" sz="2000" dirty="0">
                <a:solidFill>
                  <a:srgbClr val="74C66D"/>
                </a:solidFill>
                <a:ea typeface="ADLaM Display" panose="020F0502020204030204" pitchFamily="2" charset="0"/>
                <a:cs typeface="ADLaM Display" panose="020F0502020204030204" pitchFamily="2" charset="0"/>
              </a:rPr>
              <a:t> [2]  : busy </a:t>
            </a:r>
          </a:p>
          <a:p>
            <a:pPr lvl="0" algn="just">
              <a:lnSpc>
                <a:spcPct val="150000"/>
              </a:lnSpc>
              <a:defRPr/>
            </a:pPr>
            <a:r>
              <a:rPr lang="en-US" altLang="zh-TW" sz="2000" dirty="0">
                <a:solidFill>
                  <a:srgbClr val="74C66D"/>
                </a:solidFill>
                <a:ea typeface="ADLaM Display" panose="020F0502020204030204" pitchFamily="2" charset="0"/>
                <a:cs typeface="ADLaM Display" panose="020F0502020204030204" pitchFamily="2" charset="0"/>
              </a:rPr>
              <a:t>    </a:t>
            </a:r>
            <a:r>
              <a:rPr lang="en-US" altLang="zh-TW" sz="2000" dirty="0" err="1">
                <a:solidFill>
                  <a:srgbClr val="74C66D"/>
                </a:solidFill>
                <a:ea typeface="ADLaM Display" panose="020F0502020204030204" pitchFamily="2" charset="0"/>
                <a:cs typeface="ADLaM Display" panose="020F0502020204030204" pitchFamily="2" charset="0"/>
              </a:rPr>
              <a:t>C_data_r</a:t>
            </a:r>
            <a:r>
              <a:rPr lang="en-US" altLang="zh-TW" sz="2000" dirty="0">
                <a:solidFill>
                  <a:srgbClr val="74C66D"/>
                </a:solidFill>
                <a:ea typeface="ADLaM Display" panose="020F0502020204030204" pitchFamily="2" charset="0"/>
                <a:cs typeface="ADLaM Display" panose="020F0502020204030204" pitchFamily="2" charset="0"/>
              </a:rPr>
              <a:t> [1:0] : </a:t>
            </a:r>
            <a:r>
              <a:rPr lang="en-US" altLang="zh-TW" sz="2000" dirty="0" err="1">
                <a:solidFill>
                  <a:srgbClr val="74C66D"/>
                </a:solidFill>
                <a:ea typeface="ADLaM Display" panose="020F0502020204030204" pitchFamily="2" charset="0"/>
                <a:cs typeface="ADLaM Display" panose="020F0502020204030204" pitchFamily="2" charset="0"/>
              </a:rPr>
              <a:t>err_msg</a:t>
            </a:r>
            <a:r>
              <a:rPr lang="en-US" altLang="zh-TW" sz="2000" dirty="0">
                <a:solidFill>
                  <a:srgbClr val="74C66D"/>
                </a:solidFill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pic>
        <p:nvPicPr>
          <p:cNvPr id="30" name="圖片 29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A8E69603-D93D-8B90-7114-E3411DC345F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 amt="8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757"/>
          <a:stretch/>
        </p:blipFill>
        <p:spPr>
          <a:xfrm>
            <a:off x="1099237" y="895904"/>
            <a:ext cx="2767913" cy="5057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239505"/>
      </p:ext>
    </p:extLst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699033" y="2075345"/>
            <a:ext cx="4894201" cy="484488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433195" y="-46495"/>
            <a:ext cx="4571570" cy="4525506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2681825" y="1327700"/>
            <a:ext cx="6783572" cy="40523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23194" y="2006448"/>
            <a:ext cx="2545612" cy="919401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rgbClr val="5A8F71"/>
                </a:solidFill>
                <a:cs typeface="+mn-ea"/>
                <a:sym typeface="+mn-lt"/>
              </a:rPr>
              <a:t>Part 02</a:t>
            </a:r>
            <a:endParaRPr lang="zh-CN" altLang="en-US" sz="4800" b="1" dirty="0">
              <a:solidFill>
                <a:srgbClr val="5A8F71"/>
              </a:solidFill>
              <a:cs typeface="+mn-ea"/>
              <a:sym typeface="+mn-lt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636809" y="3102505"/>
            <a:ext cx="4873604" cy="1021556"/>
          </a:xfrm>
          <a:prstGeom prst="round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5400">
                <a:solidFill>
                  <a:srgbClr val="5A8F71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Latency</a:t>
            </a:r>
            <a:endParaRPr lang="zh-CN" altLang="en-US" dirty="0">
              <a:sym typeface="+mn-lt"/>
            </a:endParaRPr>
          </a:p>
        </p:txBody>
      </p:sp>
      <p:cxnSp>
        <p:nvCxnSpPr>
          <p:cNvPr id="16" name="直接连接符 15"/>
          <p:cNvCxnSpPr/>
          <p:nvPr/>
        </p:nvCxnSpPr>
        <p:spPr>
          <a:xfrm flipV="1">
            <a:off x="5078766" y="2920679"/>
            <a:ext cx="1989691" cy="1"/>
          </a:xfrm>
          <a:prstGeom prst="line">
            <a:avLst/>
          </a:prstGeom>
          <a:ln w="19050">
            <a:solidFill>
              <a:srgbClr val="5A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3035030" y="1595336"/>
            <a:ext cx="6070059" cy="3579779"/>
          </a:xfrm>
          <a:prstGeom prst="rect">
            <a:avLst/>
          </a:prstGeom>
          <a:noFill/>
          <a:ln>
            <a:gradFill>
              <a:gsLst>
                <a:gs pos="0">
                  <a:srgbClr val="5A8F71"/>
                </a:gs>
                <a:gs pos="73000">
                  <a:srgbClr val="74C66D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V="1">
            <a:off x="2681825" y="3436450"/>
            <a:ext cx="3038491" cy="1943624"/>
          </a:xfrm>
          <a:prstGeom prst="rect">
            <a:avLst/>
          </a:prstGeom>
          <a:noFill/>
        </p:spPr>
      </p:pic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603337" y="1343198"/>
            <a:ext cx="1862059" cy="2796361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 flipH="1" flipV="1">
            <a:off x="3035029" y="1519489"/>
            <a:ext cx="6070059" cy="3579779"/>
          </a:xfrm>
          <a:prstGeom prst="rect">
            <a:avLst/>
          </a:prstGeom>
          <a:noFill/>
          <a:ln>
            <a:gradFill>
              <a:gsLst>
                <a:gs pos="18000">
                  <a:srgbClr val="5A8F71"/>
                </a:gs>
                <a:gs pos="44000">
                  <a:srgbClr val="74C66D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2" grpId="0" animBg="1"/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6591"/>
          <a:stretch>
            <a:fillRect/>
          </a:stretch>
        </p:blipFill>
        <p:spPr>
          <a:xfrm>
            <a:off x="-58994" y="0"/>
            <a:ext cx="4542094" cy="195471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V="1">
            <a:off x="-19050" y="152019"/>
            <a:ext cx="12211050" cy="6858000"/>
          </a:xfrm>
          <a:prstGeom prst="rect">
            <a:avLst/>
          </a:prstGeom>
        </p:spPr>
      </p:pic>
      <p:sp>
        <p:nvSpPr>
          <p:cNvPr id="5" name="TextBox 49"/>
          <p:cNvSpPr txBox="1"/>
          <p:nvPr/>
        </p:nvSpPr>
        <p:spPr>
          <a:xfrm>
            <a:off x="5160963" y="1112051"/>
            <a:ext cx="2003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rgbClr val="5A8F71"/>
                </a:solidFill>
                <a:cs typeface="+mn-ea"/>
                <a:sym typeface="+mn-lt"/>
              </a:rPr>
              <a:t>Action</a:t>
            </a:r>
            <a:endParaRPr lang="zh-CN" altLang="en-US" sz="2400" b="1" dirty="0">
              <a:solidFill>
                <a:srgbClr val="5A8F71"/>
              </a:solidFill>
              <a:cs typeface="+mn-ea"/>
              <a:sym typeface="+mn-lt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0835F046-05C8-6014-1D7A-65770415AA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1533938"/>
              </p:ext>
            </p:extLst>
          </p:nvPr>
        </p:nvGraphicFramePr>
        <p:xfrm>
          <a:off x="2022475" y="1990817"/>
          <a:ext cx="8502651" cy="339787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834217">
                  <a:extLst>
                    <a:ext uri="{9D8B030D-6E8A-4147-A177-3AD203B41FA5}">
                      <a16:colId xmlns:a16="http://schemas.microsoft.com/office/drawing/2014/main" val="502548148"/>
                    </a:ext>
                  </a:extLst>
                </a:gridCol>
                <a:gridCol w="2834217">
                  <a:extLst>
                    <a:ext uri="{9D8B030D-6E8A-4147-A177-3AD203B41FA5}">
                      <a16:colId xmlns:a16="http://schemas.microsoft.com/office/drawing/2014/main" val="240719529"/>
                    </a:ext>
                  </a:extLst>
                </a:gridCol>
                <a:gridCol w="2834217">
                  <a:extLst>
                    <a:ext uri="{9D8B030D-6E8A-4147-A177-3AD203B41FA5}">
                      <a16:colId xmlns:a16="http://schemas.microsoft.com/office/drawing/2014/main" val="2409556619"/>
                    </a:ext>
                  </a:extLst>
                </a:gridCol>
              </a:tblGrid>
              <a:tr h="485411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 Make Drink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Supply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Check expired date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95367055"/>
                  </a:ext>
                </a:extLst>
              </a:tr>
              <a:tr h="485411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Read dram</a:t>
                      </a: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Read dram</a:t>
                      </a: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Read dram</a:t>
                      </a: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1077111"/>
                  </a:ext>
                </a:extLst>
              </a:tr>
              <a:tr h="485411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 check expired date</a:t>
                      </a: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Add </a:t>
                      </a: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check expired date</a:t>
                      </a: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49467522"/>
                  </a:ext>
                </a:extLst>
              </a:tr>
              <a:tr h="4854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Subtract</a:t>
                      </a: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check overflow </a:t>
                      </a: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6583695"/>
                  </a:ext>
                </a:extLst>
              </a:tr>
              <a:tr h="4854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 check ingredient</a:t>
                      </a: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5980898"/>
                  </a:ext>
                </a:extLst>
              </a:tr>
              <a:tr h="4854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2155588"/>
                  </a:ext>
                </a:extLst>
              </a:tr>
              <a:tr h="48541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Write dram</a:t>
                      </a: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</a:rPr>
                        <a:t>Write dram</a:t>
                      </a:r>
                      <a:endParaRPr lang="zh-TW" altLang="en-US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5840260"/>
                  </a:ext>
                </a:extLst>
              </a:tr>
            </a:tbl>
          </a:graphicData>
        </a:graphic>
      </p:graphicFrame>
      <p:sp>
        <p:nvSpPr>
          <p:cNvPr id="9" name="文字方塊 8">
            <a:extLst>
              <a:ext uri="{FF2B5EF4-FFF2-40B4-BE49-F238E27FC236}">
                <a16:creationId xmlns:a16="http://schemas.microsoft.com/office/drawing/2014/main" id="{426356AB-05C8-55C8-CF42-B56AC0D5304E}"/>
              </a:ext>
            </a:extLst>
          </p:cNvPr>
          <p:cNvSpPr txBox="1"/>
          <p:nvPr/>
        </p:nvSpPr>
        <p:spPr>
          <a:xfrm>
            <a:off x="9096373" y="4392997"/>
            <a:ext cx="201453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dirty="0">
                <a:solidFill>
                  <a:srgbClr val="FF0000"/>
                </a:solidFill>
              </a:rPr>
              <a:t>Output </a:t>
            </a:r>
            <a:r>
              <a:rPr lang="en-US" altLang="zh-TW" dirty="0" err="1">
                <a:solidFill>
                  <a:srgbClr val="FF0000"/>
                </a:solidFill>
              </a:rPr>
              <a:t>err_msg</a:t>
            </a:r>
            <a:r>
              <a:rPr lang="en-US" altLang="zh-TW" dirty="0">
                <a:solidFill>
                  <a:srgbClr val="FF0000"/>
                </a:solidFill>
              </a:rPr>
              <a:t> !!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DB4AFF98-1CA0-08ED-7C65-92DEDA1EBA97}"/>
              </a:ext>
            </a:extLst>
          </p:cNvPr>
          <p:cNvSpPr txBox="1"/>
          <p:nvPr/>
        </p:nvSpPr>
        <p:spPr>
          <a:xfrm>
            <a:off x="1081090" y="2825205"/>
            <a:ext cx="1007269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Busy = 0</a:t>
            </a:r>
            <a:endParaRPr lang="zh-TW" alt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5" name="文字方塊 14">
            <a:extLst>
              <a:ext uri="{FF2B5EF4-FFF2-40B4-BE49-F238E27FC236}">
                <a16:creationId xmlns:a16="http://schemas.microsoft.com/office/drawing/2014/main" id="{A3FEBFAF-C37A-60A3-92CE-467830B3B91B}"/>
              </a:ext>
            </a:extLst>
          </p:cNvPr>
          <p:cNvSpPr txBox="1"/>
          <p:nvPr/>
        </p:nvSpPr>
        <p:spPr>
          <a:xfrm>
            <a:off x="1081090" y="4711356"/>
            <a:ext cx="1076326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Busy = 1</a:t>
            </a:r>
            <a:endParaRPr lang="zh-TW" altLang="en-US" sz="16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A627B6E9-36F5-1CAF-AF8F-3473B0CB681D}"/>
              </a:ext>
            </a:extLst>
          </p:cNvPr>
          <p:cNvSpPr/>
          <p:nvPr/>
        </p:nvSpPr>
        <p:spPr>
          <a:xfrm>
            <a:off x="1619253" y="4370137"/>
            <a:ext cx="9248775" cy="45719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57334993"/>
      </p:ext>
    </p:extLst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6591"/>
          <a:stretch>
            <a:fillRect/>
          </a:stretch>
        </p:blipFill>
        <p:spPr>
          <a:xfrm>
            <a:off x="-58994" y="0"/>
            <a:ext cx="4542094" cy="1954716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V="1">
            <a:off x="-19050" y="161446"/>
            <a:ext cx="12211050" cy="6858000"/>
          </a:xfrm>
          <a:prstGeom prst="rect">
            <a:avLst/>
          </a:prstGeom>
        </p:spPr>
      </p:pic>
      <p:pic>
        <p:nvPicPr>
          <p:cNvPr id="11" name="圖片 10" descr="一張含有 文字, 螢幕擷取畫面, 軟體, 多媒體軟體 的圖片&#10;&#10;自動產生的描述">
            <a:extLst>
              <a:ext uri="{FF2B5EF4-FFF2-40B4-BE49-F238E27FC236}">
                <a16:creationId xmlns:a16="http://schemas.microsoft.com/office/drawing/2014/main" id="{A7BECE40-9DFB-3394-EA5B-F929078F110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372" t="28503" r="28032" b="12310"/>
          <a:stretch/>
        </p:blipFill>
        <p:spPr>
          <a:xfrm>
            <a:off x="2938698" y="907113"/>
            <a:ext cx="6633319" cy="4739543"/>
          </a:xfrm>
          <a:prstGeom prst="rect">
            <a:avLst/>
          </a:prstGeom>
        </p:spPr>
      </p:pic>
      <p:sp>
        <p:nvSpPr>
          <p:cNvPr id="12" name="箭號: 向右 11">
            <a:extLst>
              <a:ext uri="{FF2B5EF4-FFF2-40B4-BE49-F238E27FC236}">
                <a16:creationId xmlns:a16="http://schemas.microsoft.com/office/drawing/2014/main" id="{DFE5660E-CFD8-4D5A-85C9-B2BE374BA61D}"/>
              </a:ext>
            </a:extLst>
          </p:cNvPr>
          <p:cNvSpPr/>
          <p:nvPr/>
        </p:nvSpPr>
        <p:spPr>
          <a:xfrm>
            <a:off x="7524750" y="4695825"/>
            <a:ext cx="982154" cy="28575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7" name="文本框 18">
            <a:extLst>
              <a:ext uri="{FF2B5EF4-FFF2-40B4-BE49-F238E27FC236}">
                <a16:creationId xmlns:a16="http://schemas.microsoft.com/office/drawing/2014/main" id="{2A148B6E-3660-82AD-CFFF-2DA48EEBABF2}"/>
              </a:ext>
            </a:extLst>
          </p:cNvPr>
          <p:cNvSpPr txBox="1"/>
          <p:nvPr/>
        </p:nvSpPr>
        <p:spPr>
          <a:xfrm>
            <a:off x="7610475" y="5010692"/>
            <a:ext cx="982154" cy="496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Write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18" name="箭號: 向右 17">
            <a:extLst>
              <a:ext uri="{FF2B5EF4-FFF2-40B4-BE49-F238E27FC236}">
                <a16:creationId xmlns:a16="http://schemas.microsoft.com/office/drawing/2014/main" id="{A5038844-476F-E178-914B-A4FD376CAE71}"/>
              </a:ext>
            </a:extLst>
          </p:cNvPr>
          <p:cNvSpPr/>
          <p:nvPr/>
        </p:nvSpPr>
        <p:spPr>
          <a:xfrm rot="10800000">
            <a:off x="5799626" y="4695825"/>
            <a:ext cx="982154" cy="285750"/>
          </a:xfrm>
          <a:prstGeom prst="rightArrow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A4313EA-2A92-CFC7-B1E6-C92E1A0C4C76}"/>
              </a:ext>
            </a:extLst>
          </p:cNvPr>
          <p:cNvSpPr txBox="1"/>
          <p:nvPr/>
        </p:nvSpPr>
        <p:spPr>
          <a:xfrm>
            <a:off x="5642986" y="4926121"/>
            <a:ext cx="1633302" cy="9586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 err="1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data_r</a:t>
            </a: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[1:0]</a:t>
            </a:r>
          </a:p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b="1" dirty="0">
              <a:solidFill>
                <a:schemeClr val="accent6">
                  <a:lumMod val="75000"/>
                </a:schemeClr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  <p:sp>
        <p:nvSpPr>
          <p:cNvPr id="20" name="文本框 18">
            <a:extLst>
              <a:ext uri="{FF2B5EF4-FFF2-40B4-BE49-F238E27FC236}">
                <a16:creationId xmlns:a16="http://schemas.microsoft.com/office/drawing/2014/main" id="{BB1BA28A-63D7-CE42-44BC-4C4D69439292}"/>
              </a:ext>
            </a:extLst>
          </p:cNvPr>
          <p:cNvSpPr txBox="1"/>
          <p:nvPr/>
        </p:nvSpPr>
        <p:spPr>
          <a:xfrm>
            <a:off x="6583680" y="4153379"/>
            <a:ext cx="1253354" cy="49699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lvl="0" algn="just">
              <a:lnSpc>
                <a:spcPct val="150000"/>
              </a:lnSpc>
              <a:defRPr/>
            </a:pPr>
            <a:r>
              <a:rPr lang="en-US" altLang="zh-TW" sz="2000" b="1" dirty="0">
                <a:solidFill>
                  <a:schemeClr val="accent6">
                    <a:lumMod val="75000"/>
                  </a:schemeClr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  <a:sym typeface="+mn-lt"/>
              </a:rPr>
              <a:t>Busy : 1</a:t>
            </a:r>
            <a:r>
              <a:rPr lang="en-US" altLang="zh-TW" sz="2000" dirty="0">
                <a:solidFill>
                  <a:srgbClr val="74C66D"/>
                </a:solidFill>
                <a:latin typeface="+mj-lt"/>
                <a:ea typeface="ADLaM Display" panose="020F0502020204030204" pitchFamily="2" charset="0"/>
                <a:cs typeface="ADLaM Display" panose="020F0502020204030204" pitchFamily="2" charset="0"/>
              </a:rPr>
              <a:t> </a:t>
            </a:r>
            <a:endParaRPr lang="en-US" altLang="zh-TW" dirty="0">
              <a:solidFill>
                <a:srgbClr val="74C66D"/>
              </a:solidFill>
              <a:latin typeface="+mj-lt"/>
              <a:ea typeface="ADLaM Display" panose="020F0502020204030204" pitchFamily="2" charset="0"/>
              <a:cs typeface="ADLaM Display" panose="020F05020202040302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6699112"/>
      </p:ext>
    </p:extLst>
  </p:cSld>
  <p:clrMapOvr>
    <a:masterClrMapping/>
  </p:clrMapOvr>
  <p:transition spd="slow" advTm="300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9" grpId="0"/>
      <p:bldP spid="20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ormal&quot;,&quot;Name&quot;:&quot;正常&quot;,&quot;Kind&quot;:&quot;System&quot;,&quot;OldGuidesSetting&quot;:{&quot;HeaderHeight&quot;:15.0,&quot;FooterHeight&quot;:9.0,&quot;SideMargin&quot;:5.5,&quot;TopMargin&quot;:0.0,&quot;BottomMargin&quot;:0.0,&quot;IntervalMargin&quot;:1.5}}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p3yw2hn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ip3yw2hn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313</Words>
  <Application>Microsoft Office PowerPoint</Application>
  <PresentationFormat>寬螢幕</PresentationFormat>
  <Paragraphs>70</Paragraphs>
  <Slides>14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2</vt:i4>
      </vt:variant>
      <vt:variant>
        <vt:lpstr>投影片標題</vt:lpstr>
      </vt:variant>
      <vt:variant>
        <vt:i4>14</vt:i4>
      </vt:variant>
    </vt:vector>
  </HeadingPairs>
  <TitlesOfParts>
    <vt:vector size="21" baseType="lpstr">
      <vt:lpstr>等线</vt:lpstr>
      <vt:lpstr>微软雅黑</vt:lpstr>
      <vt:lpstr>华文楷体</vt:lpstr>
      <vt:lpstr>ADLaM Display</vt:lpstr>
      <vt:lpstr>Arial</vt:lpstr>
      <vt:lpstr>第一PPT，www.1ppt.com</vt:lpstr>
      <vt:lpstr>自定义设计方案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商务汇报</dc:title>
  <dc:creator>第一PPT</dc:creator>
  <cp:keywords>www.1ppt.com</cp:keywords>
  <dc:description>www.1ppt.com</dc:description>
  <cp:lastModifiedBy>林恆霈</cp:lastModifiedBy>
  <cp:revision>125</cp:revision>
  <dcterms:created xsi:type="dcterms:W3CDTF">2021-05-17T04:51:00Z</dcterms:created>
  <dcterms:modified xsi:type="dcterms:W3CDTF">2023-12-13T14:41:29Z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509C97A8A440461CA00BF00CF6DF42CC_12</vt:lpwstr>
  </property>
  <property fmtid="{D5CDD505-2E9C-101B-9397-08002B2CF9AE}" pid="3" name="KSOProductBuildVer">
    <vt:lpwstr>2052-12.1.0.15120</vt:lpwstr>
  </property>
</Properties>
</file>

<file path=docProps/thumbnail.jpeg>
</file>